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</p:sldMasterIdLst>
  <p:notesMasterIdLst>
    <p:notesMasterId r:id="rId11"/>
  </p:notesMasterIdLst>
  <p:sldIdLst>
    <p:sldId id="256" r:id="rId3"/>
    <p:sldId id="257" r:id="rId4"/>
    <p:sldId id="258" r:id="rId5"/>
    <p:sldId id="259" r:id="rId6"/>
    <p:sldId id="263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ＭＳ Ｐゴシック" charset="0"/>
        <a:cs typeface="Arial Unicode MS" charset="0"/>
      </a:defRPr>
    </a:lvl1pPr>
    <a:lvl2pPr marL="742950" indent="-28575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ＭＳ Ｐゴシック" charset="0"/>
        <a:cs typeface="Arial Unicode MS" charset="0"/>
      </a:defRPr>
    </a:lvl2pPr>
    <a:lvl3pPr marL="1143000" indent="-228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ＭＳ Ｐゴシック" charset="0"/>
        <a:cs typeface="Arial Unicode MS" charset="0"/>
      </a:defRPr>
    </a:lvl3pPr>
    <a:lvl4pPr marL="1600200" indent="-228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ＭＳ Ｐゴシック" charset="0"/>
        <a:cs typeface="Arial Unicode MS" charset="0"/>
      </a:defRPr>
    </a:lvl4pPr>
    <a:lvl5pPr marL="2057400" indent="-228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ＭＳ Ｐゴシック" charset="0"/>
        <a:cs typeface="Arial Unicode MS" charset="0"/>
      </a:defRPr>
    </a:lvl5pPr>
    <a:lvl6pPr marL="2286000" algn="l" defTabSz="457200" rtl="0" eaLnBrk="1" latinLnBrk="0" hangingPunct="1">
      <a:defRPr kern="1200">
        <a:solidFill>
          <a:schemeClr val="bg1"/>
        </a:solidFill>
        <a:latin typeface="Arial" charset="0"/>
        <a:ea typeface="ＭＳ Ｐゴシック" charset="0"/>
        <a:cs typeface="Arial Unicode MS" charset="0"/>
      </a:defRPr>
    </a:lvl6pPr>
    <a:lvl7pPr marL="2743200" algn="l" defTabSz="457200" rtl="0" eaLnBrk="1" latinLnBrk="0" hangingPunct="1">
      <a:defRPr kern="1200">
        <a:solidFill>
          <a:schemeClr val="bg1"/>
        </a:solidFill>
        <a:latin typeface="Arial" charset="0"/>
        <a:ea typeface="ＭＳ Ｐゴシック" charset="0"/>
        <a:cs typeface="Arial Unicode MS" charset="0"/>
      </a:defRPr>
    </a:lvl7pPr>
    <a:lvl8pPr marL="3200400" algn="l" defTabSz="457200" rtl="0" eaLnBrk="1" latinLnBrk="0" hangingPunct="1">
      <a:defRPr kern="1200">
        <a:solidFill>
          <a:schemeClr val="bg1"/>
        </a:solidFill>
        <a:latin typeface="Arial" charset="0"/>
        <a:ea typeface="ＭＳ Ｐゴシック" charset="0"/>
        <a:cs typeface="Arial Unicode MS" charset="0"/>
      </a:defRPr>
    </a:lvl8pPr>
    <a:lvl9pPr marL="3657600" algn="l" defTabSz="457200" rtl="0" eaLnBrk="1" latinLnBrk="0" hangingPunct="1">
      <a:defRPr kern="1200">
        <a:solidFill>
          <a:schemeClr val="bg1"/>
        </a:solidFill>
        <a:latin typeface="Arial" charset="0"/>
        <a:ea typeface="ＭＳ Ｐゴシック" charset="0"/>
        <a:cs typeface="Arial Unicode MS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545"/>
  </p:normalViewPr>
  <p:slideViewPr>
    <p:cSldViewPr>
      <p:cViewPr varScale="1">
        <p:scale>
          <a:sx n="79" d="100"/>
          <a:sy n="79" d="100"/>
        </p:scale>
        <p:origin x="2064" y="19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36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11798300" y="-11796713"/>
            <a:ext cx="11791950" cy="12485688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sp>
      <p:sp>
        <p:nvSpPr>
          <p:cNvPr id="3078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78463" cy="4106863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3669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126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5969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229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491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331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3415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4225588" y="-11796713"/>
            <a:ext cx="16651288" cy="1249045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433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1230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536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554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638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352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741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804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7127173-655B-9643-964F-3AB5130E7EA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803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496618C-536C-B14F-BB43-FA102928E27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5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0338" y="301625"/>
            <a:ext cx="1939925" cy="62801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01625"/>
            <a:ext cx="5672138" cy="62801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C361C26-A642-234D-95D9-F5AEC4D833C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4553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AB6CA13-7993-1A45-8C65-E05A9591A43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0976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C2F34EB-45A2-274C-8A20-232C900CB6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1100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8028C83-40BA-EF4E-9E8E-F20BAADEFC0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161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06EAED1-8627-2241-9953-3D1A28A4EFB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5240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E340E96-4ADC-ED42-93F8-C0CF8A8400D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2913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8A9D096-D21E-9F42-9BB2-A4F8D3366B9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4575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DD8E1B4-E245-BB4A-8F42-A26001017F5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5656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82BCE31-57B5-0F44-96EF-8D997141821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007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69AA6BD-73B6-A845-B43C-FA37874152C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1311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90560CE-6088-744F-AF66-7E4A961D407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7668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9670B07-C929-D544-A621-40081AE0D38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4624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4638" y="1604963"/>
            <a:ext cx="2054225" cy="45180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5038" cy="45180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3255869-D91B-A142-A299-157BCD4A19F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3903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827213"/>
            <a:ext cx="7764463" cy="16192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685800" y="6248400"/>
            <a:ext cx="1897063" cy="4492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>
          <a:xfrm>
            <a:off x="3124200" y="6248400"/>
            <a:ext cx="2887663" cy="4492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6553200" y="6248400"/>
            <a:ext cx="1897063" cy="449263"/>
          </a:xfrm>
        </p:spPr>
        <p:txBody>
          <a:bodyPr/>
          <a:lstStyle>
            <a:lvl1pPr>
              <a:defRPr/>
            </a:lvl1pPr>
          </a:lstStyle>
          <a:p>
            <a:fld id="{64C1B337-E298-5445-8DC3-FF31B0781AA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829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748D2CE-53A6-BD4B-88D7-BEA04391B78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947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5238" cy="46005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981200"/>
            <a:ext cx="3806825" cy="46005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1C65016-7C2B-8D46-8DDD-D4B59CA0780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302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A01C8FC-5DB3-E14F-AEEE-BE415945BDB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097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73EE9C2-6323-5848-AE63-FD803E9F4D2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869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40C3388-05CA-564C-80C8-846A488CFF8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812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CBFB558-DD6B-1B46-9744-CDBBA75EC6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377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ADBB842-6F9D-4E4F-B98C-7F17B75026D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283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5" name="Group 1"/>
          <p:cNvGrpSpPr>
            <a:grpSpLocks/>
          </p:cNvGrpSpPr>
          <p:nvPr/>
        </p:nvGrpSpPr>
        <p:grpSpPr bwMode="auto">
          <a:xfrm>
            <a:off x="6110288" y="-128588"/>
            <a:ext cx="3187700" cy="3435351"/>
            <a:chOff x="3849" y="-81"/>
            <a:chExt cx="2008" cy="2164"/>
          </a:xfrm>
        </p:grpSpPr>
        <p:grpSp>
          <p:nvGrpSpPr>
            <p:cNvPr id="1026" name="Group 2"/>
            <p:cNvGrpSpPr>
              <a:grpSpLocks/>
            </p:cNvGrpSpPr>
            <p:nvPr/>
          </p:nvGrpSpPr>
          <p:grpSpPr bwMode="auto">
            <a:xfrm>
              <a:off x="4767" y="1575"/>
              <a:ext cx="630" cy="472"/>
              <a:chOff x="4767" y="1575"/>
              <a:chExt cx="630" cy="472"/>
            </a:xfrm>
          </p:grpSpPr>
          <p:sp>
            <p:nvSpPr>
              <p:cNvPr id="1027" name="Oval 3"/>
              <p:cNvSpPr>
                <a:spLocks noChangeArrowheads="1"/>
              </p:cNvSpPr>
              <p:nvPr/>
            </p:nvSpPr>
            <p:spPr bwMode="auto">
              <a:xfrm>
                <a:off x="4767" y="1575"/>
                <a:ext cx="630" cy="472"/>
              </a:xfrm>
              <a:prstGeom prst="ellipse">
                <a:avLst/>
              </a:prstGeom>
              <a:gradFill rotWithShape="0">
                <a:gsLst>
                  <a:gs pos="0">
                    <a:srgbClr val="000000"/>
                  </a:gs>
                  <a:gs pos="100000">
                    <a:srgbClr val="AF273E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28" name="Oval 4"/>
              <p:cNvSpPr>
                <a:spLocks noChangeArrowheads="1"/>
              </p:cNvSpPr>
              <p:nvPr/>
            </p:nvSpPr>
            <p:spPr bwMode="auto">
              <a:xfrm>
                <a:off x="4994" y="1782"/>
                <a:ext cx="149" cy="86"/>
              </a:xfrm>
              <a:prstGeom prst="ellipse">
                <a:avLst/>
              </a:prstGeom>
              <a:gradFill rotWithShape="0">
                <a:gsLst>
                  <a:gs pos="0">
                    <a:srgbClr val="AF273E"/>
                  </a:gs>
                  <a:gs pos="100000">
                    <a:srgbClr val="FF8B17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029" name="Group 5"/>
            <p:cNvGrpSpPr>
              <a:grpSpLocks/>
            </p:cNvGrpSpPr>
            <p:nvPr/>
          </p:nvGrpSpPr>
          <p:grpSpPr bwMode="auto">
            <a:xfrm>
              <a:off x="4912" y="909"/>
              <a:ext cx="630" cy="472"/>
              <a:chOff x="4912" y="909"/>
              <a:chExt cx="630" cy="472"/>
            </a:xfrm>
          </p:grpSpPr>
          <p:sp>
            <p:nvSpPr>
              <p:cNvPr id="1030" name="Oval 6"/>
              <p:cNvSpPr>
                <a:spLocks noChangeArrowheads="1"/>
              </p:cNvSpPr>
              <p:nvPr/>
            </p:nvSpPr>
            <p:spPr bwMode="auto">
              <a:xfrm>
                <a:off x="4912" y="909"/>
                <a:ext cx="630" cy="472"/>
              </a:xfrm>
              <a:prstGeom prst="ellipse">
                <a:avLst/>
              </a:prstGeom>
              <a:gradFill rotWithShape="0">
                <a:gsLst>
                  <a:gs pos="0">
                    <a:srgbClr val="000000"/>
                  </a:gs>
                  <a:gs pos="100000">
                    <a:srgbClr val="AF273E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1" name="Oval 7"/>
              <p:cNvSpPr>
                <a:spLocks noChangeArrowheads="1"/>
              </p:cNvSpPr>
              <p:nvPr/>
            </p:nvSpPr>
            <p:spPr bwMode="auto">
              <a:xfrm>
                <a:off x="5140" y="1117"/>
                <a:ext cx="149" cy="86"/>
              </a:xfrm>
              <a:prstGeom prst="ellipse">
                <a:avLst/>
              </a:prstGeom>
              <a:gradFill rotWithShape="0">
                <a:gsLst>
                  <a:gs pos="0">
                    <a:srgbClr val="AF273E"/>
                  </a:gs>
                  <a:gs pos="100000">
                    <a:srgbClr val="FF8B17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032" name="Group 8"/>
            <p:cNvGrpSpPr>
              <a:grpSpLocks/>
            </p:cNvGrpSpPr>
            <p:nvPr/>
          </p:nvGrpSpPr>
          <p:grpSpPr bwMode="auto">
            <a:xfrm>
              <a:off x="3987" y="0"/>
              <a:ext cx="630" cy="472"/>
              <a:chOff x="3987" y="0"/>
              <a:chExt cx="630" cy="472"/>
            </a:xfrm>
          </p:grpSpPr>
          <p:sp>
            <p:nvSpPr>
              <p:cNvPr id="1033" name="Oval 9"/>
              <p:cNvSpPr>
                <a:spLocks noChangeArrowheads="1"/>
              </p:cNvSpPr>
              <p:nvPr/>
            </p:nvSpPr>
            <p:spPr bwMode="auto">
              <a:xfrm>
                <a:off x="3987" y="0"/>
                <a:ext cx="630" cy="472"/>
              </a:xfrm>
              <a:prstGeom prst="ellipse">
                <a:avLst/>
              </a:prstGeom>
              <a:gradFill rotWithShape="0">
                <a:gsLst>
                  <a:gs pos="0">
                    <a:srgbClr val="000000"/>
                  </a:gs>
                  <a:gs pos="100000">
                    <a:srgbClr val="AF273E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4" name="Oval 10"/>
              <p:cNvSpPr>
                <a:spLocks noChangeArrowheads="1"/>
              </p:cNvSpPr>
              <p:nvPr/>
            </p:nvSpPr>
            <p:spPr bwMode="auto">
              <a:xfrm>
                <a:off x="4214" y="207"/>
                <a:ext cx="149" cy="86"/>
              </a:xfrm>
              <a:prstGeom prst="ellipse">
                <a:avLst/>
              </a:prstGeom>
              <a:gradFill rotWithShape="0">
                <a:gsLst>
                  <a:gs pos="0">
                    <a:srgbClr val="AF273E"/>
                  </a:gs>
                  <a:gs pos="100000">
                    <a:srgbClr val="FF8B17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035" name="Group 11"/>
            <p:cNvGrpSpPr>
              <a:grpSpLocks/>
            </p:cNvGrpSpPr>
            <p:nvPr/>
          </p:nvGrpSpPr>
          <p:grpSpPr bwMode="auto">
            <a:xfrm>
              <a:off x="3849" y="-81"/>
              <a:ext cx="2008" cy="2164"/>
              <a:chOff x="3849" y="-81"/>
              <a:chExt cx="2008" cy="2164"/>
            </a:xfrm>
          </p:grpSpPr>
          <p:grpSp>
            <p:nvGrpSpPr>
              <p:cNvPr id="1036" name="Group 12"/>
              <p:cNvGrpSpPr>
                <a:grpSpLocks/>
              </p:cNvGrpSpPr>
              <p:nvPr/>
            </p:nvGrpSpPr>
            <p:grpSpPr bwMode="auto">
              <a:xfrm>
                <a:off x="4404" y="254"/>
                <a:ext cx="941" cy="693"/>
                <a:chOff x="4404" y="254"/>
                <a:chExt cx="941" cy="693"/>
              </a:xfrm>
            </p:grpSpPr>
            <p:sp>
              <p:nvSpPr>
                <p:cNvPr id="1037" name="Oval 13"/>
                <p:cNvSpPr>
                  <a:spLocks noChangeArrowheads="1"/>
                </p:cNvSpPr>
                <p:nvPr/>
              </p:nvSpPr>
              <p:spPr bwMode="auto">
                <a:xfrm>
                  <a:off x="4404" y="254"/>
                  <a:ext cx="941" cy="693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000000"/>
                    </a:gs>
                    <a:gs pos="100000">
                      <a:srgbClr val="AF273E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38" name="Oval 14"/>
                <p:cNvSpPr>
                  <a:spLocks noChangeArrowheads="1"/>
                </p:cNvSpPr>
                <p:nvPr/>
              </p:nvSpPr>
              <p:spPr bwMode="auto">
                <a:xfrm>
                  <a:off x="4764" y="508"/>
                  <a:ext cx="184" cy="12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AF273E"/>
                    </a:gs>
                    <a:gs pos="100000">
                      <a:srgbClr val="FFE103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039" name="Group 15"/>
              <p:cNvGrpSpPr>
                <a:grpSpLocks/>
              </p:cNvGrpSpPr>
              <p:nvPr/>
            </p:nvGrpSpPr>
            <p:grpSpPr bwMode="auto">
              <a:xfrm>
                <a:off x="3849" y="-81"/>
                <a:ext cx="2008" cy="1573"/>
                <a:chOff x="3849" y="-81"/>
                <a:chExt cx="2008" cy="1573"/>
              </a:xfrm>
            </p:grpSpPr>
            <p:grpSp>
              <p:nvGrpSpPr>
                <p:cNvPr id="1040" name="Group 16"/>
                <p:cNvGrpSpPr>
                  <a:grpSpLocks/>
                </p:cNvGrpSpPr>
                <p:nvPr/>
              </p:nvGrpSpPr>
              <p:grpSpPr bwMode="auto">
                <a:xfrm>
                  <a:off x="4610" y="552"/>
                  <a:ext cx="1107" cy="824"/>
                  <a:chOff x="4610" y="552"/>
                  <a:chExt cx="1107" cy="824"/>
                </a:xfrm>
              </p:grpSpPr>
              <p:sp>
                <p:nvSpPr>
                  <p:cNvPr id="1041" name="Freeform 17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608" y="714"/>
                    <a:ext cx="552" cy="219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42" name="Freeform 18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5344" y="976"/>
                    <a:ext cx="295" cy="34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43" name="Group 19"/>
                <p:cNvGrpSpPr>
                  <a:grpSpLocks/>
                </p:cNvGrpSpPr>
                <p:nvPr/>
              </p:nvGrpSpPr>
              <p:grpSpPr bwMode="auto">
                <a:xfrm>
                  <a:off x="4936" y="176"/>
                  <a:ext cx="920" cy="1097"/>
                  <a:chOff x="4936" y="176"/>
                  <a:chExt cx="920" cy="1097"/>
                </a:xfrm>
              </p:grpSpPr>
              <p:sp>
                <p:nvSpPr>
                  <p:cNvPr id="1044" name="Freeform 20"/>
                  <p:cNvSpPr>
                    <a:spLocks noChangeArrowheads="1"/>
                  </p:cNvSpPr>
                  <p:nvPr/>
                </p:nvSpPr>
                <p:spPr bwMode="auto">
                  <a:xfrm rot="2100000">
                    <a:off x="4946" y="332"/>
                    <a:ext cx="617" cy="22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45" name="Freeform 21"/>
                  <p:cNvSpPr>
                    <a:spLocks noChangeArrowheads="1"/>
                  </p:cNvSpPr>
                  <p:nvPr/>
                </p:nvSpPr>
                <p:spPr bwMode="auto">
                  <a:xfrm rot="2100000">
                    <a:off x="5456" y="855"/>
                    <a:ext cx="330" cy="355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46" name="Group 22"/>
                <p:cNvGrpSpPr>
                  <a:grpSpLocks/>
                </p:cNvGrpSpPr>
                <p:nvPr/>
              </p:nvGrpSpPr>
              <p:grpSpPr bwMode="auto">
                <a:xfrm>
                  <a:off x="4924" y="225"/>
                  <a:ext cx="910" cy="863"/>
                  <a:chOff x="4924" y="225"/>
                  <a:chExt cx="910" cy="863"/>
                </a:xfrm>
              </p:grpSpPr>
              <p:sp>
                <p:nvSpPr>
                  <p:cNvPr id="1047" name="Freeform 23"/>
                  <p:cNvSpPr>
                    <a:spLocks noChangeArrowheads="1"/>
                  </p:cNvSpPr>
                  <p:nvPr/>
                </p:nvSpPr>
                <p:spPr bwMode="auto">
                  <a:xfrm rot="1560000">
                    <a:off x="4937" y="345"/>
                    <a:ext cx="594" cy="19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48" name="Freeform 24"/>
                  <p:cNvSpPr>
                    <a:spLocks noChangeArrowheads="1"/>
                  </p:cNvSpPr>
                  <p:nvPr/>
                </p:nvSpPr>
                <p:spPr bwMode="auto">
                  <a:xfrm rot="1560000">
                    <a:off x="5466" y="728"/>
                    <a:ext cx="317" cy="307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49" name="Group 25"/>
                <p:cNvGrpSpPr>
                  <a:grpSpLocks/>
                </p:cNvGrpSpPr>
                <p:nvPr/>
              </p:nvGrpSpPr>
              <p:grpSpPr bwMode="auto">
                <a:xfrm>
                  <a:off x="4913" y="271"/>
                  <a:ext cx="910" cy="664"/>
                  <a:chOff x="4913" y="271"/>
                  <a:chExt cx="910" cy="664"/>
                </a:xfrm>
              </p:grpSpPr>
              <p:sp>
                <p:nvSpPr>
                  <p:cNvPr id="1050" name="Freeform 26"/>
                  <p:cNvSpPr>
                    <a:spLocks noChangeArrowheads="1"/>
                  </p:cNvSpPr>
                  <p:nvPr/>
                </p:nvSpPr>
                <p:spPr bwMode="auto">
                  <a:xfrm rot="1080000">
                    <a:off x="4929" y="356"/>
                    <a:ext cx="581" cy="193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51" name="Freeform 27"/>
                  <p:cNvSpPr>
                    <a:spLocks noChangeArrowheads="1"/>
                  </p:cNvSpPr>
                  <p:nvPr/>
                </p:nvSpPr>
                <p:spPr bwMode="auto">
                  <a:xfrm rot="1080000">
                    <a:off x="5473" y="587"/>
                    <a:ext cx="310" cy="307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52" name="Group 28"/>
                <p:cNvGrpSpPr>
                  <a:grpSpLocks/>
                </p:cNvGrpSpPr>
                <p:nvPr/>
              </p:nvGrpSpPr>
              <p:grpSpPr bwMode="auto">
                <a:xfrm>
                  <a:off x="4934" y="342"/>
                  <a:ext cx="807" cy="367"/>
                  <a:chOff x="4934" y="342"/>
                  <a:chExt cx="807" cy="367"/>
                </a:xfrm>
              </p:grpSpPr>
              <p:sp>
                <p:nvSpPr>
                  <p:cNvPr id="1053" name="Freeform 29"/>
                  <p:cNvSpPr>
                    <a:spLocks noChangeArrowheads="1"/>
                  </p:cNvSpPr>
                  <p:nvPr/>
                </p:nvSpPr>
                <p:spPr bwMode="auto">
                  <a:xfrm rot="480000">
                    <a:off x="4942" y="377"/>
                    <a:ext cx="516" cy="148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54" name="Freeform 30"/>
                  <p:cNvSpPr>
                    <a:spLocks noChangeArrowheads="1"/>
                  </p:cNvSpPr>
                  <p:nvPr/>
                </p:nvSpPr>
                <p:spPr bwMode="auto">
                  <a:xfrm rot="480000">
                    <a:off x="5451" y="457"/>
                    <a:ext cx="276" cy="233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55" name="Group 31"/>
                <p:cNvGrpSpPr>
                  <a:grpSpLocks/>
                </p:cNvGrpSpPr>
                <p:nvPr/>
              </p:nvGrpSpPr>
              <p:grpSpPr bwMode="auto">
                <a:xfrm>
                  <a:off x="4955" y="390"/>
                  <a:ext cx="700" cy="133"/>
                  <a:chOff x="4955" y="390"/>
                  <a:chExt cx="700" cy="133"/>
                </a:xfrm>
              </p:grpSpPr>
              <p:sp>
                <p:nvSpPr>
                  <p:cNvPr id="1056" name="Freeform 32"/>
                  <p:cNvSpPr>
                    <a:spLocks noChangeArrowheads="1"/>
                  </p:cNvSpPr>
                  <p:nvPr/>
                </p:nvSpPr>
                <p:spPr bwMode="auto">
                  <a:xfrm rot="21480000">
                    <a:off x="4956" y="405"/>
                    <a:ext cx="456" cy="78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57" name="Freeform 33"/>
                  <p:cNvSpPr>
                    <a:spLocks noChangeArrowheads="1"/>
                  </p:cNvSpPr>
                  <p:nvPr/>
                </p:nvSpPr>
                <p:spPr bwMode="auto">
                  <a:xfrm rot="21480000">
                    <a:off x="5409" y="394"/>
                    <a:ext cx="243" cy="124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58" name="Group 34"/>
                <p:cNvGrpSpPr>
                  <a:grpSpLocks/>
                </p:cNvGrpSpPr>
                <p:nvPr/>
              </p:nvGrpSpPr>
              <p:grpSpPr bwMode="auto">
                <a:xfrm>
                  <a:off x="4924" y="216"/>
                  <a:ext cx="671" cy="351"/>
                  <a:chOff x="4924" y="216"/>
                  <a:chExt cx="671" cy="351"/>
                </a:xfrm>
              </p:grpSpPr>
              <p:sp>
                <p:nvSpPr>
                  <p:cNvPr id="1059" name="Freeform 35"/>
                  <p:cNvSpPr>
                    <a:spLocks noChangeArrowheads="1"/>
                  </p:cNvSpPr>
                  <p:nvPr/>
                </p:nvSpPr>
                <p:spPr bwMode="auto">
                  <a:xfrm rot="20760000">
                    <a:off x="4934" y="382"/>
                    <a:ext cx="420" cy="137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60" name="Freeform 36"/>
                  <p:cNvSpPr>
                    <a:spLocks noChangeArrowheads="1"/>
                  </p:cNvSpPr>
                  <p:nvPr/>
                </p:nvSpPr>
                <p:spPr bwMode="auto">
                  <a:xfrm rot="20760000">
                    <a:off x="5349" y="240"/>
                    <a:ext cx="223" cy="21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61" name="Group 37"/>
                <p:cNvGrpSpPr>
                  <a:grpSpLocks/>
                </p:cNvGrpSpPr>
                <p:nvPr/>
              </p:nvGrpSpPr>
              <p:grpSpPr bwMode="auto">
                <a:xfrm>
                  <a:off x="4000" y="592"/>
                  <a:ext cx="1112" cy="821"/>
                  <a:chOff x="4000" y="592"/>
                  <a:chExt cx="1112" cy="821"/>
                </a:xfrm>
              </p:grpSpPr>
              <p:sp>
                <p:nvSpPr>
                  <p:cNvPr id="1062" name="Freeform 38"/>
                  <p:cNvSpPr>
                    <a:spLocks noChangeArrowheads="1"/>
                  </p:cNvSpPr>
                  <p:nvPr/>
                </p:nvSpPr>
                <p:spPr bwMode="auto">
                  <a:xfrm rot="18900000" flipH="1">
                    <a:off x="4567" y="754"/>
                    <a:ext cx="550" cy="218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63" name="Freeform 39"/>
                  <p:cNvSpPr>
                    <a:spLocks noChangeArrowheads="1"/>
                  </p:cNvSpPr>
                  <p:nvPr/>
                </p:nvSpPr>
                <p:spPr bwMode="auto">
                  <a:xfrm rot="18900000" flipH="1">
                    <a:off x="4080" y="1015"/>
                    <a:ext cx="294" cy="343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64" name="Group 40"/>
                <p:cNvGrpSpPr>
                  <a:grpSpLocks/>
                </p:cNvGrpSpPr>
                <p:nvPr/>
              </p:nvGrpSpPr>
              <p:grpSpPr bwMode="auto">
                <a:xfrm>
                  <a:off x="3849" y="231"/>
                  <a:ext cx="921" cy="1100"/>
                  <a:chOff x="3849" y="231"/>
                  <a:chExt cx="921" cy="1100"/>
                </a:xfrm>
              </p:grpSpPr>
              <p:sp>
                <p:nvSpPr>
                  <p:cNvPr id="1065" name="Freeform 41"/>
                  <p:cNvSpPr>
                    <a:spLocks noChangeArrowheads="1"/>
                  </p:cNvSpPr>
                  <p:nvPr/>
                </p:nvSpPr>
                <p:spPr bwMode="auto">
                  <a:xfrm rot="19500000" flipH="1">
                    <a:off x="4144" y="387"/>
                    <a:ext cx="617" cy="22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66" name="Freeform 42"/>
                  <p:cNvSpPr>
                    <a:spLocks noChangeArrowheads="1"/>
                  </p:cNvSpPr>
                  <p:nvPr/>
                </p:nvSpPr>
                <p:spPr bwMode="auto">
                  <a:xfrm rot="19500000" flipH="1">
                    <a:off x="3923" y="912"/>
                    <a:ext cx="330" cy="35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67" name="Group 43"/>
                <p:cNvGrpSpPr>
                  <a:grpSpLocks/>
                </p:cNvGrpSpPr>
                <p:nvPr/>
              </p:nvGrpSpPr>
              <p:grpSpPr bwMode="auto">
                <a:xfrm>
                  <a:off x="3873" y="284"/>
                  <a:ext cx="913" cy="862"/>
                  <a:chOff x="3873" y="284"/>
                  <a:chExt cx="913" cy="862"/>
                </a:xfrm>
              </p:grpSpPr>
              <p:sp>
                <p:nvSpPr>
                  <p:cNvPr id="1068" name="Freeform 44"/>
                  <p:cNvSpPr>
                    <a:spLocks noChangeArrowheads="1"/>
                  </p:cNvSpPr>
                  <p:nvPr/>
                </p:nvSpPr>
                <p:spPr bwMode="auto">
                  <a:xfrm rot="20040000" flipH="1">
                    <a:off x="4182" y="403"/>
                    <a:ext cx="592" cy="19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69" name="Freeform 45"/>
                  <p:cNvSpPr>
                    <a:spLocks noChangeArrowheads="1"/>
                  </p:cNvSpPr>
                  <p:nvPr/>
                </p:nvSpPr>
                <p:spPr bwMode="auto">
                  <a:xfrm rot="20040000" flipH="1">
                    <a:off x="3925" y="784"/>
                    <a:ext cx="316" cy="30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70" name="Group 46"/>
                <p:cNvGrpSpPr>
                  <a:grpSpLocks/>
                </p:cNvGrpSpPr>
                <p:nvPr/>
              </p:nvGrpSpPr>
              <p:grpSpPr bwMode="auto">
                <a:xfrm>
                  <a:off x="3882" y="329"/>
                  <a:ext cx="915" cy="664"/>
                  <a:chOff x="3882" y="329"/>
                  <a:chExt cx="915" cy="664"/>
                </a:xfrm>
              </p:grpSpPr>
              <p:sp>
                <p:nvSpPr>
                  <p:cNvPr id="1071" name="Freeform 47"/>
                  <p:cNvSpPr>
                    <a:spLocks noChangeArrowheads="1"/>
                  </p:cNvSpPr>
                  <p:nvPr/>
                </p:nvSpPr>
                <p:spPr bwMode="auto">
                  <a:xfrm rot="20520000" flipH="1">
                    <a:off x="4203" y="413"/>
                    <a:ext cx="579" cy="19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72" name="Freeform 48"/>
                  <p:cNvSpPr>
                    <a:spLocks noChangeArrowheads="1"/>
                  </p:cNvSpPr>
                  <p:nvPr/>
                </p:nvSpPr>
                <p:spPr bwMode="auto">
                  <a:xfrm rot="20520000" flipH="1">
                    <a:off x="3922" y="645"/>
                    <a:ext cx="309" cy="307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73" name="Group 49"/>
                <p:cNvGrpSpPr>
                  <a:grpSpLocks/>
                </p:cNvGrpSpPr>
                <p:nvPr/>
              </p:nvGrpSpPr>
              <p:grpSpPr bwMode="auto">
                <a:xfrm>
                  <a:off x="3966" y="400"/>
                  <a:ext cx="807" cy="365"/>
                  <a:chOff x="3966" y="400"/>
                  <a:chExt cx="807" cy="365"/>
                </a:xfrm>
              </p:grpSpPr>
              <p:sp>
                <p:nvSpPr>
                  <p:cNvPr id="1074" name="Freeform 50"/>
                  <p:cNvSpPr>
                    <a:spLocks noChangeArrowheads="1"/>
                  </p:cNvSpPr>
                  <p:nvPr/>
                </p:nvSpPr>
                <p:spPr bwMode="auto">
                  <a:xfrm rot="21120000" flipH="1">
                    <a:off x="4249" y="435"/>
                    <a:ext cx="517" cy="147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75" name="Freeform 51"/>
                  <p:cNvSpPr>
                    <a:spLocks noChangeArrowheads="1"/>
                  </p:cNvSpPr>
                  <p:nvPr/>
                </p:nvSpPr>
                <p:spPr bwMode="auto">
                  <a:xfrm rot="21120000" flipH="1">
                    <a:off x="3981" y="514"/>
                    <a:ext cx="276" cy="232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76" name="Group 52"/>
                <p:cNvGrpSpPr>
                  <a:grpSpLocks/>
                </p:cNvGrpSpPr>
                <p:nvPr/>
              </p:nvGrpSpPr>
              <p:grpSpPr bwMode="auto">
                <a:xfrm>
                  <a:off x="4048" y="446"/>
                  <a:ext cx="702" cy="132"/>
                  <a:chOff x="4048" y="446"/>
                  <a:chExt cx="702" cy="132"/>
                </a:xfrm>
              </p:grpSpPr>
              <p:sp>
                <p:nvSpPr>
                  <p:cNvPr id="1077" name="Freeform 53"/>
                  <p:cNvSpPr>
                    <a:spLocks noChangeArrowheads="1"/>
                  </p:cNvSpPr>
                  <p:nvPr/>
                </p:nvSpPr>
                <p:spPr bwMode="auto">
                  <a:xfrm rot="120000" flipH="1">
                    <a:off x="4295" y="462"/>
                    <a:ext cx="453" cy="80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78" name="Freeform 54"/>
                  <p:cNvSpPr>
                    <a:spLocks noChangeArrowheads="1"/>
                  </p:cNvSpPr>
                  <p:nvPr/>
                </p:nvSpPr>
                <p:spPr bwMode="auto">
                  <a:xfrm rot="120000" flipH="1">
                    <a:off x="4050" y="450"/>
                    <a:ext cx="243" cy="124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79" name="Group 55"/>
                <p:cNvGrpSpPr>
                  <a:grpSpLocks/>
                </p:cNvGrpSpPr>
                <p:nvPr/>
              </p:nvGrpSpPr>
              <p:grpSpPr bwMode="auto">
                <a:xfrm>
                  <a:off x="4105" y="273"/>
                  <a:ext cx="673" cy="350"/>
                  <a:chOff x="4105" y="273"/>
                  <a:chExt cx="673" cy="350"/>
                </a:xfrm>
              </p:grpSpPr>
              <p:sp>
                <p:nvSpPr>
                  <p:cNvPr id="1080" name="Freeform 56"/>
                  <p:cNvSpPr>
                    <a:spLocks noChangeArrowheads="1"/>
                  </p:cNvSpPr>
                  <p:nvPr/>
                </p:nvSpPr>
                <p:spPr bwMode="auto">
                  <a:xfrm rot="840000" flipH="1">
                    <a:off x="4349" y="439"/>
                    <a:ext cx="418" cy="136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81" name="Freeform 57"/>
                  <p:cNvSpPr>
                    <a:spLocks noChangeArrowheads="1"/>
                  </p:cNvSpPr>
                  <p:nvPr/>
                </p:nvSpPr>
                <p:spPr bwMode="auto">
                  <a:xfrm rot="840000" flipH="1">
                    <a:off x="4128" y="297"/>
                    <a:ext cx="222" cy="220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82" name="Group 58"/>
                <p:cNvGrpSpPr>
                  <a:grpSpLocks/>
                </p:cNvGrpSpPr>
                <p:nvPr/>
              </p:nvGrpSpPr>
              <p:grpSpPr bwMode="auto">
                <a:xfrm>
                  <a:off x="4122" y="182"/>
                  <a:ext cx="684" cy="487"/>
                  <a:chOff x="4122" y="182"/>
                  <a:chExt cx="684" cy="487"/>
                </a:xfrm>
              </p:grpSpPr>
              <p:sp>
                <p:nvSpPr>
                  <p:cNvPr id="1083" name="Freeform 59"/>
                  <p:cNvSpPr>
                    <a:spLocks noChangeArrowheads="1"/>
                  </p:cNvSpPr>
                  <p:nvPr/>
                </p:nvSpPr>
                <p:spPr bwMode="auto">
                  <a:xfrm rot="1260000" flipH="1">
                    <a:off x="4372" y="452"/>
                    <a:ext cx="422" cy="146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84" name="Freeform 60"/>
                  <p:cNvSpPr>
                    <a:spLocks noChangeArrowheads="1"/>
                  </p:cNvSpPr>
                  <p:nvPr/>
                </p:nvSpPr>
                <p:spPr bwMode="auto">
                  <a:xfrm rot="1260000" flipH="1">
                    <a:off x="4156" y="215"/>
                    <a:ext cx="225" cy="231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85" name="Group 61"/>
                <p:cNvGrpSpPr>
                  <a:grpSpLocks/>
                </p:cNvGrpSpPr>
                <p:nvPr/>
              </p:nvGrpSpPr>
              <p:grpSpPr bwMode="auto">
                <a:xfrm>
                  <a:off x="4170" y="55"/>
                  <a:ext cx="652" cy="680"/>
                  <a:chOff x="4170" y="55"/>
                  <a:chExt cx="652" cy="680"/>
                </a:xfrm>
              </p:grpSpPr>
              <p:sp>
                <p:nvSpPr>
                  <p:cNvPr id="1086" name="Freeform 62"/>
                  <p:cNvSpPr>
                    <a:spLocks noChangeArrowheads="1"/>
                  </p:cNvSpPr>
                  <p:nvPr/>
                </p:nvSpPr>
                <p:spPr bwMode="auto">
                  <a:xfrm rot="2040000" flipH="1">
                    <a:off x="4402" y="482"/>
                    <a:ext cx="412" cy="150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87" name="Freeform 63"/>
                  <p:cNvSpPr>
                    <a:spLocks noChangeArrowheads="1"/>
                  </p:cNvSpPr>
                  <p:nvPr/>
                </p:nvSpPr>
                <p:spPr bwMode="auto">
                  <a:xfrm rot="2040000" flipH="1">
                    <a:off x="4217" y="96"/>
                    <a:ext cx="220" cy="242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88" name="Group 64"/>
                <p:cNvGrpSpPr>
                  <a:grpSpLocks/>
                </p:cNvGrpSpPr>
                <p:nvPr/>
              </p:nvGrpSpPr>
              <p:grpSpPr bwMode="auto">
                <a:xfrm>
                  <a:off x="4236" y="-48"/>
                  <a:ext cx="582" cy="799"/>
                  <a:chOff x="4236" y="-48"/>
                  <a:chExt cx="582" cy="799"/>
                </a:xfrm>
              </p:grpSpPr>
              <p:sp>
                <p:nvSpPr>
                  <p:cNvPr id="1089" name="Freeform 65"/>
                  <p:cNvSpPr>
                    <a:spLocks noChangeArrowheads="1"/>
                  </p:cNvSpPr>
                  <p:nvPr/>
                </p:nvSpPr>
                <p:spPr bwMode="auto">
                  <a:xfrm rot="2700000" flipH="1">
                    <a:off x="4430" y="485"/>
                    <a:ext cx="392" cy="150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90" name="Freeform 66"/>
                  <p:cNvSpPr>
                    <a:spLocks noChangeArrowheads="1"/>
                  </p:cNvSpPr>
                  <p:nvPr/>
                </p:nvSpPr>
                <p:spPr bwMode="auto">
                  <a:xfrm rot="2700000" flipH="1">
                    <a:off x="4290" y="-9"/>
                    <a:ext cx="209" cy="23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91" name="Group 67"/>
                <p:cNvGrpSpPr>
                  <a:grpSpLocks/>
                </p:cNvGrpSpPr>
                <p:nvPr/>
              </p:nvGrpSpPr>
              <p:grpSpPr bwMode="auto">
                <a:xfrm>
                  <a:off x="4401" y="-58"/>
                  <a:ext cx="637" cy="566"/>
                  <a:chOff x="4401" y="-58"/>
                  <a:chExt cx="637" cy="566"/>
                </a:xfrm>
              </p:grpSpPr>
              <p:sp>
                <p:nvSpPr>
                  <p:cNvPr id="1092" name="Freeform 68"/>
                  <p:cNvSpPr>
                    <a:spLocks noChangeArrowheads="1"/>
                  </p:cNvSpPr>
                  <p:nvPr/>
                </p:nvSpPr>
                <p:spPr bwMode="auto">
                  <a:xfrm rot="3480000" flipH="1">
                    <a:off x="4691" y="246"/>
                    <a:ext cx="379" cy="133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93" name="Freeform 69"/>
                  <p:cNvSpPr>
                    <a:spLocks noChangeArrowheads="1"/>
                  </p:cNvSpPr>
                  <p:nvPr/>
                </p:nvSpPr>
                <p:spPr bwMode="auto">
                  <a:xfrm rot="3480000" flipH="1">
                    <a:off x="4444" y="-20"/>
                    <a:ext cx="202" cy="214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94" name="Group 70"/>
                <p:cNvGrpSpPr>
                  <a:grpSpLocks/>
                </p:cNvGrpSpPr>
                <p:nvPr/>
              </p:nvGrpSpPr>
              <p:grpSpPr bwMode="auto">
                <a:xfrm>
                  <a:off x="4535" y="-65"/>
                  <a:ext cx="467" cy="574"/>
                  <a:chOff x="4535" y="-65"/>
                  <a:chExt cx="467" cy="574"/>
                </a:xfrm>
              </p:grpSpPr>
              <p:sp>
                <p:nvSpPr>
                  <p:cNvPr id="1095" name="Freeform 71"/>
                  <p:cNvSpPr>
                    <a:spLocks noChangeArrowheads="1"/>
                  </p:cNvSpPr>
                  <p:nvPr/>
                </p:nvSpPr>
                <p:spPr bwMode="auto">
                  <a:xfrm rot="4140000" flipH="1">
                    <a:off x="4694" y="254"/>
                    <a:ext cx="367" cy="12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96" name="Freeform 72"/>
                  <p:cNvSpPr>
                    <a:spLocks noChangeArrowheads="1"/>
                  </p:cNvSpPr>
                  <p:nvPr/>
                </p:nvSpPr>
                <p:spPr bwMode="auto">
                  <a:xfrm rot="4140000" flipH="1">
                    <a:off x="4564" y="-37"/>
                    <a:ext cx="195" cy="19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97" name="Group 73"/>
                <p:cNvGrpSpPr>
                  <a:grpSpLocks/>
                </p:cNvGrpSpPr>
                <p:nvPr/>
              </p:nvGrpSpPr>
              <p:grpSpPr bwMode="auto">
                <a:xfrm>
                  <a:off x="4893" y="103"/>
                  <a:ext cx="677" cy="502"/>
                  <a:chOff x="4893" y="103"/>
                  <a:chExt cx="677" cy="502"/>
                </a:xfrm>
              </p:grpSpPr>
              <p:sp>
                <p:nvSpPr>
                  <p:cNvPr id="1098" name="Freeform 74"/>
                  <p:cNvSpPr>
                    <a:spLocks noChangeArrowheads="1"/>
                  </p:cNvSpPr>
                  <p:nvPr/>
                </p:nvSpPr>
                <p:spPr bwMode="auto">
                  <a:xfrm rot="20280000">
                    <a:off x="4904" y="386"/>
                    <a:ext cx="424" cy="146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99" name="Freeform 75"/>
                  <p:cNvSpPr>
                    <a:spLocks noChangeArrowheads="1"/>
                  </p:cNvSpPr>
                  <p:nvPr/>
                </p:nvSpPr>
                <p:spPr bwMode="auto">
                  <a:xfrm rot="20280000">
                    <a:off x="5309" y="138"/>
                    <a:ext cx="226" cy="233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100" name="Group 76"/>
                <p:cNvGrpSpPr>
                  <a:grpSpLocks/>
                </p:cNvGrpSpPr>
                <p:nvPr/>
              </p:nvGrpSpPr>
              <p:grpSpPr bwMode="auto">
                <a:xfrm>
                  <a:off x="4868" y="2"/>
                  <a:ext cx="655" cy="662"/>
                  <a:chOff x="4868" y="2"/>
                  <a:chExt cx="655" cy="662"/>
                </a:xfrm>
              </p:grpSpPr>
              <p:sp>
                <p:nvSpPr>
                  <p:cNvPr id="1101" name="Freeform 77"/>
                  <p:cNvSpPr>
                    <a:spLocks noChangeArrowheads="1"/>
                  </p:cNvSpPr>
                  <p:nvPr/>
                </p:nvSpPr>
                <p:spPr bwMode="auto">
                  <a:xfrm rot="19680000">
                    <a:off x="4876" y="414"/>
                    <a:ext cx="420" cy="151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102" name="Freeform 78"/>
                  <p:cNvSpPr>
                    <a:spLocks noChangeArrowheads="1"/>
                  </p:cNvSpPr>
                  <p:nvPr/>
                </p:nvSpPr>
                <p:spPr bwMode="auto">
                  <a:xfrm rot="19680000">
                    <a:off x="5252" y="44"/>
                    <a:ext cx="224" cy="240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103" name="Freeform 79"/>
                <p:cNvSpPr>
                  <a:spLocks noChangeArrowheads="1"/>
                </p:cNvSpPr>
                <p:nvPr/>
              </p:nvSpPr>
              <p:spPr bwMode="auto">
                <a:xfrm rot="4560000" flipH="1">
                  <a:off x="4674" y="310"/>
                  <a:ext cx="329" cy="44"/>
                </a:xfrm>
                <a:custGeom>
                  <a:avLst/>
                  <a:gdLst>
                    <a:gd name="T0" fmla="*/ 0 w 2736"/>
                    <a:gd name="T1" fmla="*/ 504 h 504"/>
                    <a:gd name="T2" fmla="*/ 864 w 2736"/>
                    <a:gd name="T3" fmla="*/ 168 h 504"/>
                    <a:gd name="T4" fmla="*/ 1776 w 2736"/>
                    <a:gd name="T5" fmla="*/ 24 h 504"/>
                    <a:gd name="T6" fmla="*/ 2736 w 2736"/>
                    <a:gd name="T7" fmla="*/ 24 h 504"/>
                    <a:gd name="T8" fmla="*/ 2720 w 2736"/>
                    <a:gd name="T9" fmla="*/ 103 h 504"/>
                    <a:gd name="T10" fmla="*/ 1764 w 2736"/>
                    <a:gd name="T11" fmla="*/ 103 h 504"/>
                    <a:gd name="T12" fmla="*/ 654 w 2736"/>
                    <a:gd name="T13" fmla="*/ 292 h 504"/>
                    <a:gd name="T14" fmla="*/ 0 w 2736"/>
                    <a:gd name="T15" fmla="*/ 504 h 5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736" h="504">
                      <a:moveTo>
                        <a:pt x="0" y="504"/>
                      </a:moveTo>
                      <a:cubicBezTo>
                        <a:pt x="24" y="488"/>
                        <a:pt x="568" y="248"/>
                        <a:pt x="864" y="168"/>
                      </a:cubicBezTo>
                      <a:cubicBezTo>
                        <a:pt x="1160" y="88"/>
                        <a:pt x="1464" y="48"/>
                        <a:pt x="1776" y="24"/>
                      </a:cubicBezTo>
                      <a:cubicBezTo>
                        <a:pt x="2088" y="0"/>
                        <a:pt x="2579" y="11"/>
                        <a:pt x="2736" y="24"/>
                      </a:cubicBezTo>
                      <a:lnTo>
                        <a:pt x="2720" y="103"/>
                      </a:lnTo>
                      <a:cubicBezTo>
                        <a:pt x="2558" y="116"/>
                        <a:pt x="2108" y="71"/>
                        <a:pt x="1764" y="103"/>
                      </a:cubicBezTo>
                      <a:cubicBezTo>
                        <a:pt x="1209" y="136"/>
                        <a:pt x="998" y="192"/>
                        <a:pt x="654" y="292"/>
                      </a:cubicBezTo>
                      <a:cubicBezTo>
                        <a:pt x="358" y="356"/>
                        <a:pt x="136" y="460"/>
                        <a:pt x="0" y="504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rgbClr val="FE1F08"/>
                    </a:gs>
                    <a:gs pos="100000">
                      <a:srgbClr val="FFE103"/>
                    </a:gs>
                  </a:gsLst>
                  <a:lin ang="108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04" name="Freeform 80"/>
                <p:cNvSpPr>
                  <a:spLocks noChangeArrowheads="1"/>
                </p:cNvSpPr>
                <p:nvPr/>
              </p:nvSpPr>
              <p:spPr bwMode="auto">
                <a:xfrm rot="4560000" flipH="1">
                  <a:off x="4684" y="66"/>
                  <a:ext cx="175" cy="71"/>
                </a:xfrm>
                <a:custGeom>
                  <a:avLst/>
                  <a:gdLst>
                    <a:gd name="T0" fmla="*/ 5 w 1769"/>
                    <a:gd name="T1" fmla="*/ 8 h 791"/>
                    <a:gd name="T2" fmla="*/ 485 w 1769"/>
                    <a:gd name="T3" fmla="*/ 56 h 791"/>
                    <a:gd name="T4" fmla="*/ 1157 w 1769"/>
                    <a:gd name="T5" fmla="*/ 200 h 791"/>
                    <a:gd name="T6" fmla="*/ 1611 w 1769"/>
                    <a:gd name="T7" fmla="*/ 432 h 791"/>
                    <a:gd name="T8" fmla="*/ 1756 w 1769"/>
                    <a:gd name="T9" fmla="*/ 609 h 791"/>
                    <a:gd name="T10" fmla="*/ 1689 w 1769"/>
                    <a:gd name="T11" fmla="*/ 787 h 791"/>
                    <a:gd name="T12" fmla="*/ 1589 w 1769"/>
                    <a:gd name="T13" fmla="*/ 632 h 791"/>
                    <a:gd name="T14" fmla="*/ 1389 w 1769"/>
                    <a:gd name="T15" fmla="*/ 454 h 791"/>
                    <a:gd name="T16" fmla="*/ 1109 w 1769"/>
                    <a:gd name="T17" fmla="*/ 296 h 791"/>
                    <a:gd name="T18" fmla="*/ 581 w 1769"/>
                    <a:gd name="T19" fmla="*/ 152 h 791"/>
                    <a:gd name="T20" fmla="*/ 0 w 1769"/>
                    <a:gd name="T21" fmla="*/ 76 h 791"/>
                    <a:gd name="T22" fmla="*/ 5 w 1769"/>
                    <a:gd name="T23" fmla="*/ 8 h 7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769" h="791">
                      <a:moveTo>
                        <a:pt x="5" y="8"/>
                      </a:moveTo>
                      <a:cubicBezTo>
                        <a:pt x="85" y="0"/>
                        <a:pt x="293" y="24"/>
                        <a:pt x="485" y="56"/>
                      </a:cubicBezTo>
                      <a:cubicBezTo>
                        <a:pt x="677" y="88"/>
                        <a:pt x="969" y="137"/>
                        <a:pt x="1157" y="200"/>
                      </a:cubicBezTo>
                      <a:cubicBezTo>
                        <a:pt x="1345" y="263"/>
                        <a:pt x="1511" y="364"/>
                        <a:pt x="1611" y="432"/>
                      </a:cubicBezTo>
                      <a:cubicBezTo>
                        <a:pt x="1711" y="500"/>
                        <a:pt x="1743" y="550"/>
                        <a:pt x="1756" y="609"/>
                      </a:cubicBezTo>
                      <a:cubicBezTo>
                        <a:pt x="1769" y="668"/>
                        <a:pt x="1717" y="783"/>
                        <a:pt x="1689" y="787"/>
                      </a:cubicBezTo>
                      <a:cubicBezTo>
                        <a:pt x="1661" y="791"/>
                        <a:pt x="1639" y="687"/>
                        <a:pt x="1589" y="632"/>
                      </a:cubicBezTo>
                      <a:cubicBezTo>
                        <a:pt x="1539" y="577"/>
                        <a:pt x="1469" y="510"/>
                        <a:pt x="1389" y="454"/>
                      </a:cubicBezTo>
                      <a:cubicBezTo>
                        <a:pt x="1309" y="398"/>
                        <a:pt x="1244" y="346"/>
                        <a:pt x="1109" y="296"/>
                      </a:cubicBezTo>
                      <a:cubicBezTo>
                        <a:pt x="974" y="246"/>
                        <a:pt x="766" y="189"/>
                        <a:pt x="581" y="152"/>
                      </a:cubicBezTo>
                      <a:cubicBezTo>
                        <a:pt x="396" y="115"/>
                        <a:pt x="96" y="100"/>
                        <a:pt x="0" y="76"/>
                      </a:cubicBezTo>
                      <a:lnTo>
                        <a:pt x="5" y="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000000"/>
                    </a:gs>
                    <a:gs pos="100000">
                      <a:srgbClr val="FE1F08"/>
                    </a:gs>
                  </a:gsLst>
                  <a:lin ang="108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1105" name="Group 81"/>
                <p:cNvGrpSpPr>
                  <a:grpSpLocks/>
                </p:cNvGrpSpPr>
                <p:nvPr/>
              </p:nvGrpSpPr>
              <p:grpSpPr bwMode="auto">
                <a:xfrm>
                  <a:off x="4686" y="-59"/>
                  <a:ext cx="519" cy="558"/>
                  <a:chOff x="4686" y="-59"/>
                  <a:chExt cx="519" cy="558"/>
                </a:xfrm>
              </p:grpSpPr>
              <p:sp>
                <p:nvSpPr>
                  <p:cNvPr id="1106" name="Freeform 82"/>
                  <p:cNvSpPr>
                    <a:spLocks noChangeArrowheads="1"/>
                  </p:cNvSpPr>
                  <p:nvPr/>
                </p:nvSpPr>
                <p:spPr bwMode="auto">
                  <a:xfrm rot="17760000">
                    <a:off x="4639" y="255"/>
                    <a:ext cx="358" cy="117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107" name="Freeform 83"/>
                  <p:cNvSpPr>
                    <a:spLocks noChangeArrowheads="1"/>
                  </p:cNvSpPr>
                  <p:nvPr/>
                </p:nvSpPr>
                <p:spPr bwMode="auto">
                  <a:xfrm rot="17760000">
                    <a:off x="4982" y="-25"/>
                    <a:ext cx="191" cy="18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108" name="Group 84"/>
                <p:cNvGrpSpPr>
                  <a:grpSpLocks/>
                </p:cNvGrpSpPr>
                <p:nvPr/>
              </p:nvGrpSpPr>
              <p:grpSpPr bwMode="auto">
                <a:xfrm>
                  <a:off x="4604" y="-81"/>
                  <a:ext cx="790" cy="571"/>
                  <a:chOff x="4604" y="-81"/>
                  <a:chExt cx="790" cy="571"/>
                </a:xfrm>
              </p:grpSpPr>
              <p:sp>
                <p:nvSpPr>
                  <p:cNvPr id="1109" name="Freeform 85"/>
                  <p:cNvSpPr>
                    <a:spLocks noChangeArrowheads="1"/>
                  </p:cNvSpPr>
                  <p:nvPr/>
                </p:nvSpPr>
                <p:spPr bwMode="auto">
                  <a:xfrm rot="18840000">
                    <a:off x="4604" y="206"/>
                    <a:ext cx="395" cy="168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110" name="Freeform 86"/>
                  <p:cNvSpPr>
                    <a:spLocks noChangeArrowheads="1"/>
                  </p:cNvSpPr>
                  <p:nvPr/>
                </p:nvSpPr>
                <p:spPr bwMode="auto">
                  <a:xfrm rot="18840000">
                    <a:off x="5119" y="-44"/>
                    <a:ext cx="211" cy="265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111" name="Group 87"/>
                <p:cNvGrpSpPr>
                  <a:grpSpLocks/>
                </p:cNvGrpSpPr>
                <p:nvPr/>
              </p:nvGrpSpPr>
              <p:grpSpPr bwMode="auto">
                <a:xfrm>
                  <a:off x="4816" y="-5"/>
                  <a:ext cx="171" cy="475"/>
                  <a:chOff x="4816" y="-5"/>
                  <a:chExt cx="171" cy="475"/>
                </a:xfrm>
              </p:grpSpPr>
              <p:sp>
                <p:nvSpPr>
                  <p:cNvPr id="1112" name="Freeform 88"/>
                  <p:cNvSpPr>
                    <a:spLocks noChangeArrowheads="1"/>
                  </p:cNvSpPr>
                  <p:nvPr/>
                </p:nvSpPr>
                <p:spPr bwMode="auto">
                  <a:xfrm rot="16680000">
                    <a:off x="4707" y="291"/>
                    <a:ext cx="310" cy="47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113" name="Freeform 89"/>
                  <p:cNvSpPr>
                    <a:spLocks noChangeArrowheads="1"/>
                  </p:cNvSpPr>
                  <p:nvPr/>
                </p:nvSpPr>
                <p:spPr bwMode="auto">
                  <a:xfrm rot="16680000">
                    <a:off x="4857" y="45"/>
                    <a:ext cx="165" cy="77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114" name="Group 90"/>
                <p:cNvGrpSpPr>
                  <a:grpSpLocks/>
                </p:cNvGrpSpPr>
                <p:nvPr/>
              </p:nvGrpSpPr>
              <p:grpSpPr bwMode="auto">
                <a:xfrm>
                  <a:off x="4105" y="581"/>
                  <a:ext cx="992" cy="908"/>
                  <a:chOff x="4105" y="581"/>
                  <a:chExt cx="992" cy="908"/>
                </a:xfrm>
              </p:grpSpPr>
              <p:sp>
                <p:nvSpPr>
                  <p:cNvPr id="1115" name="Freeform 91"/>
                  <p:cNvSpPr>
                    <a:spLocks noChangeArrowheads="1"/>
                  </p:cNvSpPr>
                  <p:nvPr/>
                </p:nvSpPr>
                <p:spPr bwMode="auto">
                  <a:xfrm rot="18360000" flipH="1">
                    <a:off x="4547" y="770"/>
                    <a:ext cx="581" cy="221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116" name="Freeform 92"/>
                  <p:cNvSpPr>
                    <a:spLocks noChangeArrowheads="1"/>
                  </p:cNvSpPr>
                  <p:nvPr/>
                </p:nvSpPr>
                <p:spPr bwMode="auto">
                  <a:xfrm rot="18360000" flipH="1">
                    <a:off x="4183" y="1086"/>
                    <a:ext cx="311" cy="34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117" name="Group 93"/>
                <p:cNvGrpSpPr>
                  <a:grpSpLocks/>
                </p:cNvGrpSpPr>
                <p:nvPr/>
              </p:nvGrpSpPr>
              <p:grpSpPr bwMode="auto">
                <a:xfrm>
                  <a:off x="4332" y="587"/>
                  <a:ext cx="659" cy="899"/>
                  <a:chOff x="4332" y="587"/>
                  <a:chExt cx="659" cy="899"/>
                </a:xfrm>
              </p:grpSpPr>
              <p:sp>
                <p:nvSpPr>
                  <p:cNvPr id="1118" name="Freeform 94"/>
                  <p:cNvSpPr>
                    <a:spLocks noChangeArrowheads="1"/>
                  </p:cNvSpPr>
                  <p:nvPr/>
                </p:nvSpPr>
                <p:spPr bwMode="auto">
                  <a:xfrm rot="17520000" flipH="1">
                    <a:off x="4511" y="780"/>
                    <a:ext cx="557" cy="209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119" name="Freeform 95"/>
                  <p:cNvSpPr>
                    <a:spLocks noChangeArrowheads="1"/>
                  </p:cNvSpPr>
                  <p:nvPr/>
                </p:nvSpPr>
                <p:spPr bwMode="auto">
                  <a:xfrm rot="17520000" flipH="1">
                    <a:off x="4392" y="1120"/>
                    <a:ext cx="298" cy="330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120" name="Group 96"/>
                <p:cNvGrpSpPr>
                  <a:grpSpLocks/>
                </p:cNvGrpSpPr>
                <p:nvPr/>
              </p:nvGrpSpPr>
              <p:grpSpPr bwMode="auto">
                <a:xfrm>
                  <a:off x="4559" y="612"/>
                  <a:ext cx="367" cy="822"/>
                  <a:chOff x="4559" y="612"/>
                  <a:chExt cx="367" cy="822"/>
                </a:xfrm>
              </p:grpSpPr>
              <p:sp>
                <p:nvSpPr>
                  <p:cNvPr id="1121" name="Freeform 97"/>
                  <p:cNvSpPr>
                    <a:spLocks noChangeArrowheads="1"/>
                  </p:cNvSpPr>
                  <p:nvPr/>
                </p:nvSpPr>
                <p:spPr bwMode="auto">
                  <a:xfrm rot="16860000" flipH="1">
                    <a:off x="4536" y="798"/>
                    <a:ext cx="518" cy="167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122" name="Freeform 98"/>
                  <p:cNvSpPr>
                    <a:spLocks noChangeArrowheads="1"/>
                  </p:cNvSpPr>
                  <p:nvPr/>
                </p:nvSpPr>
                <p:spPr bwMode="auto">
                  <a:xfrm rot="16860000" flipH="1">
                    <a:off x="4579" y="1138"/>
                    <a:ext cx="275" cy="267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123" name="Group 99"/>
                <p:cNvGrpSpPr>
                  <a:grpSpLocks/>
                </p:cNvGrpSpPr>
                <p:nvPr/>
              </p:nvGrpSpPr>
              <p:grpSpPr bwMode="auto">
                <a:xfrm>
                  <a:off x="4609" y="571"/>
                  <a:ext cx="1019" cy="896"/>
                  <a:chOff x="4609" y="571"/>
                  <a:chExt cx="1019" cy="896"/>
                </a:xfrm>
              </p:grpSpPr>
              <p:sp>
                <p:nvSpPr>
                  <p:cNvPr id="1124" name="Freeform 100"/>
                  <p:cNvSpPr>
                    <a:spLocks noChangeArrowheads="1"/>
                  </p:cNvSpPr>
                  <p:nvPr/>
                </p:nvSpPr>
                <p:spPr bwMode="auto">
                  <a:xfrm rot="3120000">
                    <a:off x="4586" y="755"/>
                    <a:ext cx="575" cy="221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125" name="Freeform 101"/>
                  <p:cNvSpPr>
                    <a:spLocks noChangeArrowheads="1"/>
                  </p:cNvSpPr>
                  <p:nvPr/>
                </p:nvSpPr>
                <p:spPr bwMode="auto">
                  <a:xfrm rot="3120000">
                    <a:off x="5242" y="1062"/>
                    <a:ext cx="307" cy="351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126" name="Group 102"/>
                <p:cNvGrpSpPr>
                  <a:grpSpLocks/>
                </p:cNvGrpSpPr>
                <p:nvPr/>
              </p:nvGrpSpPr>
              <p:grpSpPr bwMode="auto">
                <a:xfrm>
                  <a:off x="4667" y="579"/>
                  <a:ext cx="802" cy="914"/>
                  <a:chOff x="4667" y="579"/>
                  <a:chExt cx="802" cy="914"/>
                </a:xfrm>
              </p:grpSpPr>
              <p:sp>
                <p:nvSpPr>
                  <p:cNvPr id="1127" name="Freeform 103"/>
                  <p:cNvSpPr>
                    <a:spLocks noChangeArrowheads="1"/>
                  </p:cNvSpPr>
                  <p:nvPr/>
                </p:nvSpPr>
                <p:spPr bwMode="auto">
                  <a:xfrm rot="3720000">
                    <a:off x="4610" y="774"/>
                    <a:ext cx="569" cy="211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128" name="Freeform 104"/>
                  <p:cNvSpPr>
                    <a:spLocks noChangeArrowheads="1"/>
                  </p:cNvSpPr>
                  <p:nvPr/>
                </p:nvSpPr>
                <p:spPr bwMode="auto">
                  <a:xfrm rot="3720000">
                    <a:off x="5099" y="1112"/>
                    <a:ext cx="304" cy="333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129" name="Group 105"/>
                <p:cNvGrpSpPr>
                  <a:grpSpLocks/>
                </p:cNvGrpSpPr>
                <p:nvPr/>
              </p:nvGrpSpPr>
              <p:grpSpPr bwMode="auto">
                <a:xfrm>
                  <a:off x="4719" y="612"/>
                  <a:ext cx="568" cy="860"/>
                  <a:chOff x="4719" y="612"/>
                  <a:chExt cx="568" cy="860"/>
                </a:xfrm>
              </p:grpSpPr>
              <p:sp>
                <p:nvSpPr>
                  <p:cNvPr id="1130" name="Freeform 106"/>
                  <p:cNvSpPr>
                    <a:spLocks noChangeArrowheads="1"/>
                  </p:cNvSpPr>
                  <p:nvPr/>
                </p:nvSpPr>
                <p:spPr bwMode="auto">
                  <a:xfrm rot="4260000">
                    <a:off x="4618" y="810"/>
                    <a:ext cx="543" cy="173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131" name="Freeform 107"/>
                  <p:cNvSpPr>
                    <a:spLocks noChangeArrowheads="1"/>
                  </p:cNvSpPr>
                  <p:nvPr/>
                </p:nvSpPr>
                <p:spPr bwMode="auto">
                  <a:xfrm rot="4260000">
                    <a:off x="4966" y="1153"/>
                    <a:ext cx="289" cy="274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132" name="Group 108"/>
                <p:cNvGrpSpPr>
                  <a:grpSpLocks/>
                </p:cNvGrpSpPr>
                <p:nvPr/>
              </p:nvGrpSpPr>
              <p:grpSpPr bwMode="auto">
                <a:xfrm>
                  <a:off x="4809" y="655"/>
                  <a:ext cx="277" cy="759"/>
                  <a:chOff x="4809" y="655"/>
                  <a:chExt cx="277" cy="759"/>
                </a:xfrm>
              </p:grpSpPr>
              <p:sp>
                <p:nvSpPr>
                  <p:cNvPr id="1133" name="Freeform 109"/>
                  <p:cNvSpPr>
                    <a:spLocks noChangeArrowheads="1"/>
                  </p:cNvSpPr>
                  <p:nvPr/>
                </p:nvSpPr>
                <p:spPr bwMode="auto">
                  <a:xfrm rot="4920000">
                    <a:off x="4665" y="839"/>
                    <a:ext cx="490" cy="13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134" name="Freeform 110"/>
                  <p:cNvSpPr>
                    <a:spLocks noChangeArrowheads="1"/>
                  </p:cNvSpPr>
                  <p:nvPr/>
                </p:nvSpPr>
                <p:spPr bwMode="auto">
                  <a:xfrm rot="4920000">
                    <a:off x="4831" y="1160"/>
                    <a:ext cx="262" cy="21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135" name="Group 111"/>
                <p:cNvGrpSpPr>
                  <a:grpSpLocks/>
                </p:cNvGrpSpPr>
                <p:nvPr/>
              </p:nvGrpSpPr>
              <p:grpSpPr bwMode="auto">
                <a:xfrm>
                  <a:off x="4702" y="672"/>
                  <a:ext cx="244" cy="728"/>
                  <a:chOff x="4702" y="672"/>
                  <a:chExt cx="244" cy="728"/>
                </a:xfrm>
              </p:grpSpPr>
              <p:sp>
                <p:nvSpPr>
                  <p:cNvPr id="1136" name="Freeform 112"/>
                  <p:cNvSpPr>
                    <a:spLocks noChangeArrowheads="1"/>
                  </p:cNvSpPr>
                  <p:nvPr/>
                </p:nvSpPr>
                <p:spPr bwMode="auto">
                  <a:xfrm rot="5760000">
                    <a:off x="4642" y="863"/>
                    <a:ext cx="470" cy="91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137" name="Freeform 113"/>
                  <p:cNvSpPr>
                    <a:spLocks noChangeArrowheads="1"/>
                  </p:cNvSpPr>
                  <p:nvPr/>
                </p:nvSpPr>
                <p:spPr bwMode="auto">
                  <a:xfrm rot="5760000">
                    <a:off x="4663" y="1195"/>
                    <a:ext cx="250" cy="143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1138" name="Freeform 114"/>
              <p:cNvSpPr>
                <a:spLocks noChangeArrowheads="1"/>
              </p:cNvSpPr>
              <p:nvPr/>
            </p:nvSpPr>
            <p:spPr bwMode="auto">
              <a:xfrm flipH="1">
                <a:off x="4596" y="770"/>
                <a:ext cx="154" cy="475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360">
                <a:solidFill>
                  <a:srgbClr val="FF8B17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39" name="AutoShape 115"/>
              <p:cNvSpPr>
                <a:spLocks noChangeArrowheads="1"/>
              </p:cNvSpPr>
              <p:nvPr/>
            </p:nvSpPr>
            <p:spPr bwMode="auto">
              <a:xfrm flipH="1">
                <a:off x="4312" y="571"/>
                <a:ext cx="1370" cy="1512"/>
              </a:xfrm>
              <a:custGeom>
                <a:avLst/>
                <a:gdLst>
                  <a:gd name="G0" fmla="sin 10800 -4937353"/>
                  <a:gd name="G1" fmla="+- G0 10800 0"/>
                  <a:gd name="G2" fmla="cos 10800 -4937353"/>
                  <a:gd name="G3" fmla="+- G2 10800 0"/>
                  <a:gd name="G4" fmla="sin 10800 122518"/>
                  <a:gd name="G5" fmla="+- G4 10800 0"/>
                  <a:gd name="G6" fmla="cos 10800 122518"/>
                  <a:gd name="G7" fmla="+- G6 10800 0"/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16 h 21600"/>
                  <a:gd name="T8" fmla="*/ -1074027256 w 21600"/>
                  <a:gd name="T9" fmla="*/ -1074027392 h 21600"/>
                  <a:gd name="T10" fmla="*/ 38401396 w 21600"/>
                  <a:gd name="T11" fmla="*/ 0 h 21600"/>
                  <a:gd name="T12" fmla="*/ 10799 w 21600"/>
                  <a:gd name="T13" fmla="*/ 385 h 21600"/>
                  <a:gd name="T14" fmla="*/ 21599 w 21600"/>
                  <a:gd name="T15" fmla="*/ 1099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21600" h="21600" stroke="0">
                    <a:moveTo>
                      <a:pt x="13532" y="351"/>
                    </a:moveTo>
                    <a:cubicBezTo>
                      <a:pt x="18285" y="1594"/>
                      <a:pt x="21600" y="5887"/>
                      <a:pt x="21600" y="10800"/>
                    </a:cubicBezTo>
                    <a:cubicBezTo>
                      <a:pt x="21600" y="10917"/>
                      <a:pt x="21598" y="11034"/>
                      <a:pt x="21594" y="11152"/>
                    </a:cubicBezTo>
                    <a:lnTo>
                      <a:pt x="10800" y="10800"/>
                    </a:lnTo>
                    <a:close/>
                  </a:path>
                  <a:path w="21600" h="21600" fill="none">
                    <a:moveTo>
                      <a:pt x="13532" y="351"/>
                    </a:moveTo>
                    <a:cubicBezTo>
                      <a:pt x="18285" y="1594"/>
                      <a:pt x="21600" y="5887"/>
                      <a:pt x="21600" y="10800"/>
                    </a:cubicBezTo>
                    <a:cubicBezTo>
                      <a:pt x="21600" y="10917"/>
                      <a:pt x="21598" y="11034"/>
                      <a:pt x="21594" y="11152"/>
                    </a:cubicBezTo>
                  </a:path>
                </a:pathLst>
              </a:custGeom>
              <a:noFill/>
              <a:ln w="9360">
                <a:solidFill>
                  <a:srgbClr val="FE1F08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40" name="AutoShape 116"/>
              <p:cNvSpPr>
                <a:spLocks noChangeArrowheads="1"/>
              </p:cNvSpPr>
              <p:nvPr/>
            </p:nvSpPr>
            <p:spPr bwMode="auto">
              <a:xfrm flipV="1">
                <a:off x="4840" y="146"/>
                <a:ext cx="975" cy="1320"/>
              </a:xfrm>
              <a:custGeom>
                <a:avLst/>
                <a:gdLst>
                  <a:gd name="G0" fmla="sin 10800 1896456"/>
                  <a:gd name="G1" fmla="+- G0 10800 0"/>
                  <a:gd name="G2" fmla="cos 10800 1896456"/>
                  <a:gd name="G3" fmla="+- G2 10800 0"/>
                  <a:gd name="G4" fmla="sin 10800 9543270"/>
                  <a:gd name="G5" fmla="+- G4 10800 0"/>
                  <a:gd name="G6" fmla="cos 10800 9543270"/>
                  <a:gd name="G7" fmla="+- G6 10800 0"/>
                  <a:gd name="T0" fmla="*/ 1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16 h 21600"/>
                  <a:gd name="T8" fmla="*/ -1074027256 w 21600"/>
                  <a:gd name="T9" fmla="*/ -1074027392 h 21600"/>
                  <a:gd name="T10" fmla="*/ 38401396 w 21600"/>
                  <a:gd name="T11" fmla="*/ 0 h 21600"/>
                  <a:gd name="T12" fmla="*/ 1975 w 21600"/>
                  <a:gd name="T13" fmla="*/ 10799 h 21600"/>
                  <a:gd name="T14" fmla="*/ 20307 w 21600"/>
                  <a:gd name="T15" fmla="*/ 2159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21600" h="21600" stroke="0">
                    <a:moveTo>
                      <a:pt x="20251" y="16025"/>
                    </a:moveTo>
                    <a:cubicBezTo>
                      <a:pt x="18350" y="19464"/>
                      <a:pt x="14730" y="21599"/>
                      <a:pt x="10800" y="21599"/>
                    </a:cubicBezTo>
                    <a:cubicBezTo>
                      <a:pt x="7234" y="21599"/>
                      <a:pt x="3899" y="19840"/>
                      <a:pt x="1886" y="16897"/>
                    </a:cubicBezTo>
                    <a:lnTo>
                      <a:pt x="10800" y="10800"/>
                    </a:lnTo>
                    <a:close/>
                  </a:path>
                  <a:path w="21600" h="21600" fill="none">
                    <a:moveTo>
                      <a:pt x="20251" y="16025"/>
                    </a:moveTo>
                    <a:cubicBezTo>
                      <a:pt x="18350" y="19464"/>
                      <a:pt x="14730" y="21599"/>
                      <a:pt x="10800" y="21599"/>
                    </a:cubicBezTo>
                    <a:cubicBezTo>
                      <a:pt x="7234" y="21599"/>
                      <a:pt x="3899" y="19840"/>
                      <a:pt x="1886" y="16897"/>
                    </a:cubicBezTo>
                  </a:path>
                </a:pathLst>
              </a:custGeom>
              <a:noFill/>
              <a:ln w="9360">
                <a:solidFill>
                  <a:srgbClr val="FF8B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41" name="AutoShape 117"/>
              <p:cNvSpPr>
                <a:spLocks noChangeArrowheads="1"/>
              </p:cNvSpPr>
              <p:nvPr/>
            </p:nvSpPr>
            <p:spPr bwMode="auto">
              <a:xfrm flipH="1">
                <a:off x="4381" y="478"/>
                <a:ext cx="599" cy="1508"/>
              </a:xfrm>
              <a:custGeom>
                <a:avLst/>
                <a:gdLst>
                  <a:gd name="G0" fmla="sin 10800 -7200065"/>
                  <a:gd name="G1" fmla="+- G0 10800 0"/>
                  <a:gd name="G2" fmla="cos 10800 -7200065"/>
                  <a:gd name="G3" fmla="+- G2 10800 0"/>
                  <a:gd name="G4" fmla="sin 10800 122518"/>
                  <a:gd name="G5" fmla="+- G4 10800 0"/>
                  <a:gd name="G6" fmla="cos 10800 122518"/>
                  <a:gd name="G7" fmla="+- G6 10800 0"/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16 h 21600"/>
                  <a:gd name="T8" fmla="*/ -1074027256 w 21600"/>
                  <a:gd name="T9" fmla="*/ -1074027392 h 21600"/>
                  <a:gd name="T10" fmla="*/ 38401396 w 21600"/>
                  <a:gd name="T11" fmla="*/ 0 h 21600"/>
                  <a:gd name="T12" fmla="*/ 7207 w 21600"/>
                  <a:gd name="T13" fmla="*/ 0 h 21600"/>
                  <a:gd name="T14" fmla="*/ 21599 w 21600"/>
                  <a:gd name="T15" fmla="*/ 1099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21600" h="21600" stroke="0">
                    <a:moveTo>
                      <a:pt x="7130" y="642"/>
                    </a:moveTo>
                    <a:cubicBezTo>
                      <a:pt x="8307" y="217"/>
                      <a:pt x="9548" y="-1"/>
                      <a:pt x="10800" y="-1"/>
                    </a:cubicBezTo>
                    <a:cubicBezTo>
                      <a:pt x="16764" y="0"/>
                      <a:pt x="21600" y="4835"/>
                      <a:pt x="21600" y="10800"/>
                    </a:cubicBezTo>
                    <a:cubicBezTo>
                      <a:pt x="21600" y="10917"/>
                      <a:pt x="21598" y="11034"/>
                      <a:pt x="21594" y="11152"/>
                    </a:cubicBezTo>
                    <a:lnTo>
                      <a:pt x="10800" y="10800"/>
                    </a:lnTo>
                    <a:close/>
                  </a:path>
                  <a:path w="21600" h="21600" fill="none">
                    <a:moveTo>
                      <a:pt x="7130" y="642"/>
                    </a:moveTo>
                    <a:cubicBezTo>
                      <a:pt x="8307" y="217"/>
                      <a:pt x="9548" y="-1"/>
                      <a:pt x="10800" y="-1"/>
                    </a:cubicBezTo>
                    <a:cubicBezTo>
                      <a:pt x="16764" y="0"/>
                      <a:pt x="21600" y="4835"/>
                      <a:pt x="21600" y="10800"/>
                    </a:cubicBezTo>
                    <a:cubicBezTo>
                      <a:pt x="21600" y="10917"/>
                      <a:pt x="21598" y="11034"/>
                      <a:pt x="21594" y="11152"/>
                    </a:cubicBezTo>
                  </a:path>
                </a:pathLst>
              </a:custGeom>
              <a:noFill/>
              <a:ln w="9360">
                <a:solidFill>
                  <a:srgbClr val="FF8B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42" name="AutoShape 118"/>
              <p:cNvSpPr>
                <a:spLocks noChangeArrowheads="1"/>
              </p:cNvSpPr>
              <p:nvPr/>
            </p:nvSpPr>
            <p:spPr bwMode="auto">
              <a:xfrm flipH="1">
                <a:off x="4096" y="518"/>
                <a:ext cx="920" cy="1506"/>
              </a:xfrm>
              <a:custGeom>
                <a:avLst/>
                <a:gdLst>
                  <a:gd name="G0" fmla="sin 10800 -7487739"/>
                  <a:gd name="G1" fmla="+- G0 10800 0"/>
                  <a:gd name="G2" fmla="cos 10800 -7487739"/>
                  <a:gd name="G3" fmla="+- G2 10800 0"/>
                  <a:gd name="G4" fmla="sin 10800 122518"/>
                  <a:gd name="G5" fmla="+- G4 10800 0"/>
                  <a:gd name="G6" fmla="cos 10800 122518"/>
                  <a:gd name="G7" fmla="+- G6 10800 0"/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16 h 21600"/>
                  <a:gd name="T8" fmla="*/ -1074027256 w 21600"/>
                  <a:gd name="T9" fmla="*/ -1074027392 h 21600"/>
                  <a:gd name="T10" fmla="*/ 38401396 w 21600"/>
                  <a:gd name="T11" fmla="*/ 0 h 21600"/>
                  <a:gd name="T12" fmla="*/ 6339 w 21600"/>
                  <a:gd name="T13" fmla="*/ 0 h 21600"/>
                  <a:gd name="T14" fmla="*/ 21599 w 21600"/>
                  <a:gd name="T15" fmla="*/ 1099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21600" h="21600" stroke="0">
                    <a:moveTo>
                      <a:pt x="6363" y="953"/>
                    </a:moveTo>
                    <a:cubicBezTo>
                      <a:pt x="7757" y="324"/>
                      <a:pt x="9270" y="-1"/>
                      <a:pt x="10800" y="-1"/>
                    </a:cubicBezTo>
                    <a:cubicBezTo>
                      <a:pt x="16764" y="0"/>
                      <a:pt x="21600" y="4835"/>
                      <a:pt x="21600" y="10800"/>
                    </a:cubicBezTo>
                    <a:cubicBezTo>
                      <a:pt x="21600" y="10917"/>
                      <a:pt x="21598" y="11034"/>
                      <a:pt x="21594" y="11152"/>
                    </a:cubicBezTo>
                    <a:lnTo>
                      <a:pt x="10800" y="10800"/>
                    </a:lnTo>
                    <a:close/>
                  </a:path>
                  <a:path w="21600" h="21600" fill="none">
                    <a:moveTo>
                      <a:pt x="6363" y="953"/>
                    </a:moveTo>
                    <a:cubicBezTo>
                      <a:pt x="7757" y="324"/>
                      <a:pt x="9270" y="-1"/>
                      <a:pt x="10800" y="-1"/>
                    </a:cubicBezTo>
                    <a:cubicBezTo>
                      <a:pt x="16764" y="0"/>
                      <a:pt x="21600" y="4835"/>
                      <a:pt x="21600" y="10800"/>
                    </a:cubicBezTo>
                    <a:cubicBezTo>
                      <a:pt x="21600" y="10917"/>
                      <a:pt x="21598" y="11034"/>
                      <a:pt x="21594" y="11152"/>
                    </a:cubicBezTo>
                  </a:path>
                </a:pathLst>
              </a:custGeom>
              <a:noFill/>
              <a:ln w="9360">
                <a:solidFill>
                  <a:srgbClr val="FE1F08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43" name="AutoShape 119"/>
              <p:cNvSpPr>
                <a:spLocks noChangeArrowheads="1"/>
              </p:cNvSpPr>
              <p:nvPr/>
            </p:nvSpPr>
            <p:spPr bwMode="auto">
              <a:xfrm flipH="1">
                <a:off x="4039" y="378"/>
                <a:ext cx="963" cy="1508"/>
              </a:xfrm>
              <a:custGeom>
                <a:avLst/>
                <a:gdLst>
                  <a:gd name="G0" fmla="sin 10800 -8291692"/>
                  <a:gd name="G1" fmla="+- G0 10800 0"/>
                  <a:gd name="G2" fmla="cos 10800 -8291692"/>
                  <a:gd name="G3" fmla="+- G2 10800 0"/>
                  <a:gd name="G4" fmla="sin 10800 122518"/>
                  <a:gd name="G5" fmla="+- G4 10800 0"/>
                  <a:gd name="G6" fmla="cos 10800 122518"/>
                  <a:gd name="G7" fmla="+- G6 10800 0"/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16 h 21600"/>
                  <a:gd name="T8" fmla="*/ -1074027256 w 21600"/>
                  <a:gd name="T9" fmla="*/ -1074027392 h 21600"/>
                  <a:gd name="T10" fmla="*/ 38401396 w 21600"/>
                  <a:gd name="T11" fmla="*/ 0 h 21600"/>
                  <a:gd name="T12" fmla="*/ 4421 w 21600"/>
                  <a:gd name="T13" fmla="*/ 0 h 21600"/>
                  <a:gd name="T14" fmla="*/ 21599 w 21600"/>
                  <a:gd name="T15" fmla="*/ 1099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21600" h="21600" stroke="0">
                    <a:moveTo>
                      <a:pt x="4372" y="2120"/>
                    </a:moveTo>
                    <a:cubicBezTo>
                      <a:pt x="6232" y="743"/>
                      <a:pt x="8485" y="-1"/>
                      <a:pt x="10800" y="-1"/>
                    </a:cubicBezTo>
                    <a:cubicBezTo>
                      <a:pt x="16764" y="0"/>
                      <a:pt x="21600" y="4835"/>
                      <a:pt x="21600" y="10800"/>
                    </a:cubicBezTo>
                    <a:cubicBezTo>
                      <a:pt x="21600" y="10917"/>
                      <a:pt x="21598" y="11034"/>
                      <a:pt x="21594" y="11152"/>
                    </a:cubicBezTo>
                    <a:lnTo>
                      <a:pt x="10800" y="10800"/>
                    </a:lnTo>
                    <a:close/>
                  </a:path>
                  <a:path w="21600" h="21600" fill="none">
                    <a:moveTo>
                      <a:pt x="4372" y="2120"/>
                    </a:moveTo>
                    <a:cubicBezTo>
                      <a:pt x="6232" y="743"/>
                      <a:pt x="8485" y="-1"/>
                      <a:pt x="10800" y="-1"/>
                    </a:cubicBezTo>
                    <a:cubicBezTo>
                      <a:pt x="16764" y="0"/>
                      <a:pt x="21600" y="4835"/>
                      <a:pt x="21600" y="10800"/>
                    </a:cubicBezTo>
                    <a:cubicBezTo>
                      <a:pt x="21600" y="10917"/>
                      <a:pt x="21598" y="11034"/>
                      <a:pt x="21594" y="11152"/>
                    </a:cubicBezTo>
                  </a:path>
                </a:pathLst>
              </a:custGeom>
              <a:noFill/>
              <a:ln w="9360">
                <a:solidFill>
                  <a:srgbClr val="FE1F08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44" name="AutoShape 120"/>
              <p:cNvSpPr>
                <a:spLocks noChangeArrowheads="1"/>
              </p:cNvSpPr>
              <p:nvPr/>
            </p:nvSpPr>
            <p:spPr bwMode="auto">
              <a:xfrm>
                <a:off x="4859" y="486"/>
                <a:ext cx="150" cy="1508"/>
              </a:xfrm>
              <a:custGeom>
                <a:avLst/>
                <a:gdLst>
                  <a:gd name="G0" fmla="sin 10800 -8369693"/>
                  <a:gd name="G1" fmla="+- G0 10800 0"/>
                  <a:gd name="G2" fmla="cos 10800 -8369693"/>
                  <a:gd name="G3" fmla="+- G2 10800 0"/>
                  <a:gd name="G4" fmla="sin 10800 122518"/>
                  <a:gd name="G5" fmla="+- G4 10800 0"/>
                  <a:gd name="G6" fmla="cos 10800 122518"/>
                  <a:gd name="G7" fmla="+- G6 10800 0"/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16 h 21600"/>
                  <a:gd name="T8" fmla="*/ -1074027256 w 21600"/>
                  <a:gd name="T9" fmla="*/ -1074027392 h 21600"/>
                  <a:gd name="T10" fmla="*/ 38401396 w 21600"/>
                  <a:gd name="T11" fmla="*/ 0 h 21600"/>
                  <a:gd name="T12" fmla="*/ 4273 w 21600"/>
                  <a:gd name="T13" fmla="*/ 0 h 21600"/>
                  <a:gd name="T14" fmla="*/ 21599 w 21600"/>
                  <a:gd name="T15" fmla="*/ 1099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21600" h="21600" stroke="0">
                    <a:moveTo>
                      <a:pt x="4193" y="2256"/>
                    </a:moveTo>
                    <a:cubicBezTo>
                      <a:pt x="6085" y="793"/>
                      <a:pt x="8408" y="-1"/>
                      <a:pt x="10800" y="-1"/>
                    </a:cubicBezTo>
                    <a:cubicBezTo>
                      <a:pt x="16764" y="0"/>
                      <a:pt x="21600" y="4835"/>
                      <a:pt x="21600" y="10800"/>
                    </a:cubicBezTo>
                    <a:cubicBezTo>
                      <a:pt x="21600" y="10917"/>
                      <a:pt x="21598" y="11034"/>
                      <a:pt x="21594" y="11152"/>
                    </a:cubicBezTo>
                    <a:lnTo>
                      <a:pt x="10800" y="10800"/>
                    </a:lnTo>
                    <a:close/>
                  </a:path>
                  <a:path w="21600" h="21600" fill="none">
                    <a:moveTo>
                      <a:pt x="4193" y="2256"/>
                    </a:moveTo>
                    <a:cubicBezTo>
                      <a:pt x="6085" y="793"/>
                      <a:pt x="8408" y="-1"/>
                      <a:pt x="10800" y="-1"/>
                    </a:cubicBezTo>
                    <a:cubicBezTo>
                      <a:pt x="16764" y="0"/>
                      <a:pt x="21600" y="4835"/>
                      <a:pt x="21600" y="10800"/>
                    </a:cubicBezTo>
                    <a:cubicBezTo>
                      <a:pt x="21600" y="10917"/>
                      <a:pt x="21598" y="11034"/>
                      <a:pt x="21594" y="11152"/>
                    </a:cubicBezTo>
                  </a:path>
                </a:pathLst>
              </a:custGeom>
              <a:noFill/>
              <a:ln w="9360">
                <a:solidFill>
                  <a:srgbClr val="FF8B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45" name="AutoShape 121"/>
              <p:cNvSpPr>
                <a:spLocks noChangeArrowheads="1"/>
              </p:cNvSpPr>
              <p:nvPr/>
            </p:nvSpPr>
            <p:spPr bwMode="auto">
              <a:xfrm>
                <a:off x="4842" y="482"/>
                <a:ext cx="402" cy="1508"/>
              </a:xfrm>
              <a:custGeom>
                <a:avLst/>
                <a:gdLst>
                  <a:gd name="G0" fmla="sin 10800 -8369693"/>
                  <a:gd name="G1" fmla="+- G0 10800 0"/>
                  <a:gd name="G2" fmla="cos 10800 -8369693"/>
                  <a:gd name="G3" fmla="+- G2 10800 0"/>
                  <a:gd name="G4" fmla="sin 10800 122518"/>
                  <a:gd name="G5" fmla="+- G4 10800 0"/>
                  <a:gd name="G6" fmla="cos 10800 122518"/>
                  <a:gd name="G7" fmla="+- G6 10800 0"/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16 h 21600"/>
                  <a:gd name="T8" fmla="*/ -1074027256 w 21600"/>
                  <a:gd name="T9" fmla="*/ -1074027392 h 21600"/>
                  <a:gd name="T10" fmla="*/ 38401396 w 21600"/>
                  <a:gd name="T11" fmla="*/ 0 h 21600"/>
                  <a:gd name="T12" fmla="*/ 4273 w 21600"/>
                  <a:gd name="T13" fmla="*/ 0 h 21600"/>
                  <a:gd name="T14" fmla="*/ 21599 w 21600"/>
                  <a:gd name="T15" fmla="*/ 1099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21600" h="21600" stroke="0">
                    <a:moveTo>
                      <a:pt x="4193" y="2256"/>
                    </a:moveTo>
                    <a:cubicBezTo>
                      <a:pt x="6085" y="793"/>
                      <a:pt x="8408" y="-1"/>
                      <a:pt x="10800" y="-1"/>
                    </a:cubicBezTo>
                    <a:cubicBezTo>
                      <a:pt x="16764" y="0"/>
                      <a:pt x="21600" y="4835"/>
                      <a:pt x="21600" y="10800"/>
                    </a:cubicBezTo>
                    <a:cubicBezTo>
                      <a:pt x="21600" y="10917"/>
                      <a:pt x="21598" y="11034"/>
                      <a:pt x="21594" y="11152"/>
                    </a:cubicBezTo>
                    <a:lnTo>
                      <a:pt x="10800" y="10800"/>
                    </a:lnTo>
                    <a:close/>
                  </a:path>
                  <a:path w="21600" h="21600" fill="none">
                    <a:moveTo>
                      <a:pt x="4193" y="2256"/>
                    </a:moveTo>
                    <a:cubicBezTo>
                      <a:pt x="6085" y="793"/>
                      <a:pt x="8408" y="-1"/>
                      <a:pt x="10800" y="-1"/>
                    </a:cubicBezTo>
                    <a:cubicBezTo>
                      <a:pt x="16764" y="0"/>
                      <a:pt x="21600" y="4835"/>
                      <a:pt x="21600" y="10800"/>
                    </a:cubicBezTo>
                    <a:cubicBezTo>
                      <a:pt x="21600" y="10917"/>
                      <a:pt x="21598" y="11034"/>
                      <a:pt x="21594" y="11152"/>
                    </a:cubicBezTo>
                  </a:path>
                </a:pathLst>
              </a:custGeom>
              <a:noFill/>
              <a:ln w="9360">
                <a:solidFill>
                  <a:srgbClr val="FE1F08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46" name="AutoShape 122"/>
              <p:cNvSpPr>
                <a:spLocks noChangeArrowheads="1"/>
              </p:cNvSpPr>
              <p:nvPr/>
            </p:nvSpPr>
            <p:spPr bwMode="auto">
              <a:xfrm>
                <a:off x="4837" y="382"/>
                <a:ext cx="571" cy="1508"/>
              </a:xfrm>
              <a:custGeom>
                <a:avLst/>
                <a:gdLst>
                  <a:gd name="G0" fmla="sin 10800 -8369693"/>
                  <a:gd name="G1" fmla="+- G0 10800 0"/>
                  <a:gd name="G2" fmla="cos 10800 -8369693"/>
                  <a:gd name="G3" fmla="+- G2 10800 0"/>
                  <a:gd name="G4" fmla="sin 10800 122518"/>
                  <a:gd name="G5" fmla="+- G4 10800 0"/>
                  <a:gd name="G6" fmla="cos 10800 122518"/>
                  <a:gd name="G7" fmla="+- G6 10800 0"/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16 h 21600"/>
                  <a:gd name="T8" fmla="*/ -1074027256 w 21600"/>
                  <a:gd name="T9" fmla="*/ -1074027392 h 21600"/>
                  <a:gd name="T10" fmla="*/ 38401396 w 21600"/>
                  <a:gd name="T11" fmla="*/ 0 h 21600"/>
                  <a:gd name="T12" fmla="*/ 4273 w 21600"/>
                  <a:gd name="T13" fmla="*/ 0 h 21600"/>
                  <a:gd name="T14" fmla="*/ 21599 w 21600"/>
                  <a:gd name="T15" fmla="*/ 1099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21600" h="21600" stroke="0">
                    <a:moveTo>
                      <a:pt x="4193" y="2256"/>
                    </a:moveTo>
                    <a:cubicBezTo>
                      <a:pt x="6085" y="793"/>
                      <a:pt x="8408" y="-1"/>
                      <a:pt x="10800" y="-1"/>
                    </a:cubicBezTo>
                    <a:cubicBezTo>
                      <a:pt x="16764" y="0"/>
                      <a:pt x="21600" y="4835"/>
                      <a:pt x="21600" y="10800"/>
                    </a:cubicBezTo>
                    <a:cubicBezTo>
                      <a:pt x="21600" y="10917"/>
                      <a:pt x="21598" y="11034"/>
                      <a:pt x="21594" y="11152"/>
                    </a:cubicBezTo>
                    <a:lnTo>
                      <a:pt x="10800" y="10800"/>
                    </a:lnTo>
                    <a:close/>
                  </a:path>
                  <a:path w="21600" h="21600" fill="none">
                    <a:moveTo>
                      <a:pt x="4193" y="2256"/>
                    </a:moveTo>
                    <a:cubicBezTo>
                      <a:pt x="6085" y="793"/>
                      <a:pt x="8408" y="-1"/>
                      <a:pt x="10800" y="-1"/>
                    </a:cubicBezTo>
                    <a:cubicBezTo>
                      <a:pt x="16764" y="0"/>
                      <a:pt x="21600" y="4835"/>
                      <a:pt x="21600" y="10800"/>
                    </a:cubicBezTo>
                    <a:cubicBezTo>
                      <a:pt x="21600" y="10917"/>
                      <a:pt x="21598" y="11034"/>
                      <a:pt x="21594" y="11152"/>
                    </a:cubicBezTo>
                  </a:path>
                </a:pathLst>
              </a:custGeom>
              <a:noFill/>
              <a:ln w="9360">
                <a:solidFill>
                  <a:srgbClr val="FF8B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47" name="Freeform 123"/>
              <p:cNvSpPr>
                <a:spLocks noChangeArrowheads="1"/>
              </p:cNvSpPr>
              <p:nvPr/>
            </p:nvSpPr>
            <p:spPr bwMode="auto">
              <a:xfrm>
                <a:off x="5039" y="852"/>
                <a:ext cx="153" cy="475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360">
                <a:solidFill>
                  <a:srgbClr val="FF8B17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48" name="Freeform 124"/>
              <p:cNvSpPr>
                <a:spLocks noChangeArrowheads="1"/>
              </p:cNvSpPr>
              <p:nvPr/>
            </p:nvSpPr>
            <p:spPr bwMode="auto">
              <a:xfrm rot="19680000" flipV="1">
                <a:off x="4798" y="693"/>
                <a:ext cx="139" cy="268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360">
                <a:solidFill>
                  <a:srgbClr val="FFE10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49" name="AutoShape 125"/>
              <p:cNvSpPr>
                <a:spLocks noChangeArrowheads="1"/>
              </p:cNvSpPr>
              <p:nvPr/>
            </p:nvSpPr>
            <p:spPr bwMode="auto">
              <a:xfrm flipH="1">
                <a:off x="3993" y="263"/>
                <a:ext cx="966" cy="1508"/>
              </a:xfrm>
              <a:custGeom>
                <a:avLst/>
                <a:gdLst>
                  <a:gd name="G0" fmla="sin 10800 -8836577"/>
                  <a:gd name="G1" fmla="+- G0 10800 0"/>
                  <a:gd name="G2" fmla="cos 10800 -8836577"/>
                  <a:gd name="G3" fmla="+- G2 10800 0"/>
                  <a:gd name="G4" fmla="sin 10800 122518"/>
                  <a:gd name="G5" fmla="+- G4 10800 0"/>
                  <a:gd name="G6" fmla="cos 10800 122518"/>
                  <a:gd name="G7" fmla="+- G6 10800 0"/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16 h 21600"/>
                  <a:gd name="T8" fmla="*/ -1074027256 w 21600"/>
                  <a:gd name="T9" fmla="*/ -1074027392 h 21600"/>
                  <a:gd name="T10" fmla="*/ 38401396 w 21600"/>
                  <a:gd name="T11" fmla="*/ 0 h 21600"/>
                  <a:gd name="T12" fmla="*/ 3294 w 21600"/>
                  <a:gd name="T13" fmla="*/ 0 h 21600"/>
                  <a:gd name="T14" fmla="*/ 21599 w 21600"/>
                  <a:gd name="T15" fmla="*/ 1099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21600" h="21600" stroke="0">
                    <a:moveTo>
                      <a:pt x="3185" y="3141"/>
                    </a:moveTo>
                    <a:cubicBezTo>
                      <a:pt x="5208" y="1129"/>
                      <a:pt x="7946" y="-1"/>
                      <a:pt x="10800" y="-1"/>
                    </a:cubicBezTo>
                    <a:cubicBezTo>
                      <a:pt x="16764" y="0"/>
                      <a:pt x="21600" y="4835"/>
                      <a:pt x="21600" y="10800"/>
                    </a:cubicBezTo>
                    <a:cubicBezTo>
                      <a:pt x="21600" y="10917"/>
                      <a:pt x="21598" y="11034"/>
                      <a:pt x="21594" y="11152"/>
                    </a:cubicBezTo>
                    <a:lnTo>
                      <a:pt x="10800" y="10800"/>
                    </a:lnTo>
                    <a:close/>
                  </a:path>
                  <a:path w="21600" h="21600" fill="none">
                    <a:moveTo>
                      <a:pt x="3185" y="3141"/>
                    </a:moveTo>
                    <a:cubicBezTo>
                      <a:pt x="5208" y="1129"/>
                      <a:pt x="7946" y="-1"/>
                      <a:pt x="10800" y="-1"/>
                    </a:cubicBezTo>
                    <a:cubicBezTo>
                      <a:pt x="16764" y="0"/>
                      <a:pt x="21600" y="4835"/>
                      <a:pt x="21600" y="10800"/>
                    </a:cubicBezTo>
                    <a:cubicBezTo>
                      <a:pt x="21600" y="10917"/>
                      <a:pt x="21598" y="11034"/>
                      <a:pt x="21594" y="11152"/>
                    </a:cubicBezTo>
                  </a:path>
                </a:pathLst>
              </a:custGeom>
              <a:noFill/>
              <a:ln w="9360">
                <a:solidFill>
                  <a:srgbClr val="FE1F08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0" name="AutoShape 126"/>
              <p:cNvSpPr>
                <a:spLocks noChangeArrowheads="1"/>
              </p:cNvSpPr>
              <p:nvPr/>
            </p:nvSpPr>
            <p:spPr bwMode="auto">
              <a:xfrm flipH="1">
                <a:off x="4081" y="101"/>
                <a:ext cx="804" cy="1486"/>
              </a:xfrm>
              <a:custGeom>
                <a:avLst/>
                <a:gdLst>
                  <a:gd name="G0" fmla="sin 10800 -9670994"/>
                  <a:gd name="G1" fmla="+- G0 10800 0"/>
                  <a:gd name="G2" fmla="cos 10800 -9670994"/>
                  <a:gd name="G3" fmla="+- G2 10800 0"/>
                  <a:gd name="G4" fmla="sin 10800 -3329666"/>
                  <a:gd name="G5" fmla="+- G4 10800 0"/>
                  <a:gd name="G6" fmla="cos 10800 -3329666"/>
                  <a:gd name="G7" fmla="+- G6 10800 0"/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16 h 21600"/>
                  <a:gd name="T8" fmla="*/ -1074027256 w 21600"/>
                  <a:gd name="T9" fmla="*/ -1074027392 h 21600"/>
                  <a:gd name="T10" fmla="*/ 38401396 w 21600"/>
                  <a:gd name="T11" fmla="*/ 0 h 21600"/>
                  <a:gd name="T12" fmla="*/ 1767 w 21600"/>
                  <a:gd name="T13" fmla="*/ 0 h 21600"/>
                  <a:gd name="T14" fmla="*/ 17757 w 21600"/>
                  <a:gd name="T15" fmla="*/ 1079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21600" h="21600" stroke="0">
                    <a:moveTo>
                      <a:pt x="1684" y="5007"/>
                    </a:moveTo>
                    <a:cubicBezTo>
                      <a:pt x="3666" y="1888"/>
                      <a:pt x="7105" y="-1"/>
                      <a:pt x="10800" y="-1"/>
                    </a:cubicBezTo>
                    <a:cubicBezTo>
                      <a:pt x="13286" y="-1"/>
                      <a:pt x="15696" y="857"/>
                      <a:pt x="17623" y="2429"/>
                    </a:cubicBezTo>
                    <a:lnTo>
                      <a:pt x="10800" y="10800"/>
                    </a:lnTo>
                    <a:close/>
                  </a:path>
                  <a:path w="21600" h="21600" fill="none">
                    <a:moveTo>
                      <a:pt x="1684" y="5007"/>
                    </a:moveTo>
                    <a:cubicBezTo>
                      <a:pt x="3666" y="1888"/>
                      <a:pt x="7105" y="-1"/>
                      <a:pt x="10800" y="-1"/>
                    </a:cubicBezTo>
                    <a:cubicBezTo>
                      <a:pt x="13286" y="-1"/>
                      <a:pt x="15696" y="857"/>
                      <a:pt x="17623" y="2429"/>
                    </a:cubicBezTo>
                  </a:path>
                </a:pathLst>
              </a:custGeom>
              <a:noFill/>
              <a:ln w="9360">
                <a:solidFill>
                  <a:srgbClr val="FF8B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1" name="AutoShape 127"/>
              <p:cNvSpPr>
                <a:spLocks noChangeArrowheads="1"/>
              </p:cNvSpPr>
              <p:nvPr/>
            </p:nvSpPr>
            <p:spPr bwMode="auto">
              <a:xfrm>
                <a:off x="4797" y="414"/>
                <a:ext cx="339" cy="1487"/>
              </a:xfrm>
              <a:custGeom>
                <a:avLst/>
                <a:gdLst>
                  <a:gd name="G0" fmla="sin 10800 -8369693"/>
                  <a:gd name="G1" fmla="+- G0 10800 0"/>
                  <a:gd name="G2" fmla="cos 10800 -8369693"/>
                  <a:gd name="G3" fmla="+- G2 10800 0"/>
                  <a:gd name="G4" fmla="sin 10800 -2219995"/>
                  <a:gd name="G5" fmla="+- G4 10800 0"/>
                  <a:gd name="G6" fmla="cos 10800 -2219995"/>
                  <a:gd name="G7" fmla="+- G6 10800 0"/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16 h 21600"/>
                  <a:gd name="T8" fmla="*/ -1074027256 w 21600"/>
                  <a:gd name="T9" fmla="*/ -1074027392 h 21600"/>
                  <a:gd name="T10" fmla="*/ 38401396 w 21600"/>
                  <a:gd name="T11" fmla="*/ 0 h 21600"/>
                  <a:gd name="T12" fmla="*/ 4273 w 21600"/>
                  <a:gd name="T13" fmla="*/ 0 h 21600"/>
                  <a:gd name="T14" fmla="*/ 19831 w 21600"/>
                  <a:gd name="T15" fmla="*/ 1079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21600" h="21600" stroke="0">
                    <a:moveTo>
                      <a:pt x="4193" y="2256"/>
                    </a:moveTo>
                    <a:cubicBezTo>
                      <a:pt x="6085" y="793"/>
                      <a:pt x="8408" y="-1"/>
                      <a:pt x="10800" y="-1"/>
                    </a:cubicBezTo>
                    <a:cubicBezTo>
                      <a:pt x="14398" y="-1"/>
                      <a:pt x="17760" y="1792"/>
                      <a:pt x="19766" y="4779"/>
                    </a:cubicBezTo>
                    <a:lnTo>
                      <a:pt x="10800" y="10800"/>
                    </a:lnTo>
                    <a:close/>
                  </a:path>
                  <a:path w="21600" h="21600" fill="none">
                    <a:moveTo>
                      <a:pt x="4193" y="2256"/>
                    </a:moveTo>
                    <a:cubicBezTo>
                      <a:pt x="6085" y="793"/>
                      <a:pt x="8408" y="-1"/>
                      <a:pt x="10800" y="-1"/>
                    </a:cubicBezTo>
                    <a:cubicBezTo>
                      <a:pt x="14398" y="-1"/>
                      <a:pt x="17760" y="1792"/>
                      <a:pt x="19766" y="4779"/>
                    </a:cubicBezTo>
                  </a:path>
                </a:pathLst>
              </a:custGeom>
              <a:noFill/>
              <a:ln w="9360">
                <a:solidFill>
                  <a:srgbClr val="FFE10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2" name="Freeform 128"/>
              <p:cNvSpPr>
                <a:spLocks noChangeArrowheads="1"/>
              </p:cNvSpPr>
              <p:nvPr/>
            </p:nvSpPr>
            <p:spPr bwMode="auto">
              <a:xfrm flipH="1">
                <a:off x="4129" y="810"/>
                <a:ext cx="347" cy="489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360">
                <a:solidFill>
                  <a:srgbClr val="FE1F0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3" name="Freeform 129"/>
              <p:cNvSpPr>
                <a:spLocks noChangeArrowheads="1"/>
              </p:cNvSpPr>
              <p:nvPr/>
            </p:nvSpPr>
            <p:spPr bwMode="auto">
              <a:xfrm flipH="1">
                <a:off x="4293" y="288"/>
                <a:ext cx="222" cy="490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360">
                <a:solidFill>
                  <a:srgbClr val="FE1F0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4" name="Freeform 130"/>
              <p:cNvSpPr>
                <a:spLocks noChangeArrowheads="1"/>
              </p:cNvSpPr>
              <p:nvPr/>
            </p:nvSpPr>
            <p:spPr bwMode="auto">
              <a:xfrm flipH="1">
                <a:off x="4552" y="142"/>
                <a:ext cx="132" cy="489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360">
                <a:solidFill>
                  <a:srgbClr val="FE1F0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5" name="Freeform 131"/>
              <p:cNvSpPr>
                <a:spLocks noChangeArrowheads="1"/>
              </p:cNvSpPr>
              <p:nvPr/>
            </p:nvSpPr>
            <p:spPr bwMode="auto">
              <a:xfrm>
                <a:off x="5394" y="737"/>
                <a:ext cx="323" cy="515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360">
                <a:solidFill>
                  <a:srgbClr val="FF8B17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6" name="Freeform 132"/>
              <p:cNvSpPr>
                <a:spLocks noChangeArrowheads="1"/>
              </p:cNvSpPr>
              <p:nvPr/>
            </p:nvSpPr>
            <p:spPr bwMode="auto">
              <a:xfrm>
                <a:off x="5225" y="475"/>
                <a:ext cx="488" cy="342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360">
                <a:solidFill>
                  <a:srgbClr val="FE1F0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7" name="Freeform 133"/>
              <p:cNvSpPr>
                <a:spLocks noChangeArrowheads="1"/>
              </p:cNvSpPr>
              <p:nvPr/>
            </p:nvSpPr>
            <p:spPr bwMode="auto">
              <a:xfrm>
                <a:off x="5243" y="109"/>
                <a:ext cx="211" cy="460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360">
                <a:solidFill>
                  <a:srgbClr val="FE1F0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8" name="Freeform 134"/>
              <p:cNvSpPr>
                <a:spLocks noChangeArrowheads="1"/>
              </p:cNvSpPr>
              <p:nvPr/>
            </p:nvSpPr>
            <p:spPr bwMode="auto">
              <a:xfrm rot="20220000">
                <a:off x="5030" y="497"/>
                <a:ext cx="140" cy="268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360">
                <a:solidFill>
                  <a:srgbClr val="FFE10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9" name="Freeform 135"/>
              <p:cNvSpPr>
                <a:spLocks noChangeArrowheads="1"/>
              </p:cNvSpPr>
              <p:nvPr/>
            </p:nvSpPr>
            <p:spPr bwMode="auto">
              <a:xfrm rot="1380000" flipH="1">
                <a:off x="4519" y="489"/>
                <a:ext cx="140" cy="268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360">
                <a:solidFill>
                  <a:srgbClr val="FFE10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160" name="Rectangle 13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1625"/>
            <a:ext cx="7764463" cy="14541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161" name="Rectangle 13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64463" cy="4600575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1162" name="Rectangle 138"/>
          <p:cNvSpPr>
            <a:spLocks noGrp="1" noChangeArrowheads="1"/>
          </p:cNvSpPr>
          <p:nvPr>
            <p:ph type="dt"/>
          </p:nvPr>
        </p:nvSpPr>
        <p:spPr bwMode="auto">
          <a:xfrm>
            <a:off x="685800" y="6248400"/>
            <a:ext cx="1897063" cy="449263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CC00"/>
                </a:solidFill>
              </a:defRPr>
            </a:lvl1pPr>
          </a:lstStyle>
          <a:p>
            <a:endParaRPr lang="en-US"/>
          </a:p>
        </p:txBody>
      </p:sp>
      <p:sp>
        <p:nvSpPr>
          <p:cNvPr id="1163" name="Rectangle 139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8400"/>
            <a:ext cx="2887663" cy="449263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CC00"/>
                </a:solidFill>
              </a:defRPr>
            </a:lvl1pPr>
          </a:lstStyle>
          <a:p>
            <a:endParaRPr lang="en-US"/>
          </a:p>
        </p:txBody>
      </p:sp>
      <p:sp>
        <p:nvSpPr>
          <p:cNvPr id="1164" name="Rectangle 140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8400"/>
            <a:ext cx="1897063" cy="449263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CC00"/>
                </a:solidFill>
              </a:defRPr>
            </a:lvl1pPr>
          </a:lstStyle>
          <a:p>
            <a:fld id="{39148EE6-0622-7F43-86FE-4265B0B3908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FFFFFF"/>
          </a:solidFill>
          <a:latin typeface="+mj-lt"/>
          <a:ea typeface="+mj-ea"/>
          <a:cs typeface="+mj-cs"/>
        </a:defRPr>
      </a:lvl1pPr>
      <a:lvl2pPr marL="742950" indent="-285750" algn="l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FFFFFF"/>
          </a:solidFill>
          <a:latin typeface="Arial Black" charset="0"/>
          <a:ea typeface="ＭＳ Ｐゴシック" charset="0"/>
          <a:cs typeface="Arial Unicode MS" charset="0"/>
        </a:defRPr>
      </a:lvl2pPr>
      <a:lvl3pPr marL="1143000" indent="-228600" algn="l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FFFFFF"/>
          </a:solidFill>
          <a:latin typeface="Arial Black" charset="0"/>
          <a:ea typeface="ＭＳ Ｐゴシック" charset="0"/>
          <a:cs typeface="Arial Unicode MS" charset="0"/>
        </a:defRPr>
      </a:lvl3pPr>
      <a:lvl4pPr marL="1600200" indent="-228600" algn="l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FFFFFF"/>
          </a:solidFill>
          <a:latin typeface="Arial Black" charset="0"/>
          <a:ea typeface="ＭＳ Ｐゴシック" charset="0"/>
          <a:cs typeface="Arial Unicode MS" charset="0"/>
        </a:defRPr>
      </a:lvl4pPr>
      <a:lvl5pPr marL="2057400" indent="-228600" algn="l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FFFFFF"/>
          </a:solidFill>
          <a:latin typeface="Arial Black" charset="0"/>
          <a:ea typeface="ＭＳ Ｐゴシック" charset="0"/>
          <a:cs typeface="Arial Unicode MS" charset="0"/>
        </a:defRPr>
      </a:lvl5pPr>
      <a:lvl6pPr marL="2514600" indent="-228600" algn="l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FFFFFF"/>
          </a:solidFill>
          <a:latin typeface="Arial Black" charset="0"/>
          <a:ea typeface="ＭＳ Ｐゴシック" charset="0"/>
          <a:cs typeface="Arial Unicode MS" charset="0"/>
        </a:defRPr>
      </a:lvl6pPr>
      <a:lvl7pPr marL="2971800" indent="-228600" algn="l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FFFFFF"/>
          </a:solidFill>
          <a:latin typeface="Arial Black" charset="0"/>
          <a:ea typeface="ＭＳ Ｐゴシック" charset="0"/>
          <a:cs typeface="Arial Unicode MS" charset="0"/>
        </a:defRPr>
      </a:lvl7pPr>
      <a:lvl8pPr marL="3429000" indent="-228600" algn="l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FFFFFF"/>
          </a:solidFill>
          <a:latin typeface="Arial Black" charset="0"/>
          <a:ea typeface="ＭＳ Ｐゴシック" charset="0"/>
          <a:cs typeface="Arial Unicode MS" charset="0"/>
        </a:defRPr>
      </a:lvl8pPr>
      <a:lvl9pPr marL="3886200" indent="-228600" algn="l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FFFFFF"/>
          </a:solidFill>
          <a:latin typeface="Arial Black" charset="0"/>
          <a:ea typeface="ＭＳ Ｐゴシック" charset="0"/>
          <a:cs typeface="Arial Unicode MS" charset="0"/>
        </a:defRPr>
      </a:lvl9pPr>
    </p:titleStyle>
    <p:bodyStyle>
      <a:lvl1pPr marL="342900" indent="-342900" algn="l" defTabSz="457200" rtl="0" fontAlgn="base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FFCC00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FFCC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FFCC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FFCC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FFCC00"/>
          </a:solidFill>
          <a:latin typeface="+mn-lt"/>
          <a:ea typeface="+mn-ea"/>
          <a:cs typeface="+mn-cs"/>
        </a:defRPr>
      </a:lvl5pPr>
      <a:lvl6pPr marL="25146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FFCC00"/>
          </a:solidFill>
          <a:latin typeface="+mn-lt"/>
          <a:ea typeface="+mn-ea"/>
          <a:cs typeface="+mn-cs"/>
        </a:defRPr>
      </a:lvl6pPr>
      <a:lvl7pPr marL="29718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FFCC00"/>
          </a:solidFill>
          <a:latin typeface="+mn-lt"/>
          <a:ea typeface="+mn-ea"/>
          <a:cs typeface="+mn-cs"/>
        </a:defRPr>
      </a:lvl7pPr>
      <a:lvl8pPr marL="34290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FFCC00"/>
          </a:solidFill>
          <a:latin typeface="+mn-lt"/>
          <a:ea typeface="+mn-ea"/>
          <a:cs typeface="+mn-cs"/>
        </a:defRPr>
      </a:lvl8pPr>
      <a:lvl9pPr marL="38862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FFCC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9" name="Group 1"/>
          <p:cNvGrpSpPr>
            <a:grpSpLocks/>
          </p:cNvGrpSpPr>
          <p:nvPr/>
        </p:nvGrpSpPr>
        <p:grpSpPr bwMode="auto">
          <a:xfrm>
            <a:off x="1620838" y="-14288"/>
            <a:ext cx="7670800" cy="8269288"/>
            <a:chOff x="1021" y="-9"/>
            <a:chExt cx="4832" cy="5209"/>
          </a:xfrm>
        </p:grpSpPr>
        <p:grpSp>
          <p:nvGrpSpPr>
            <p:cNvPr id="2050" name="Group 2"/>
            <p:cNvGrpSpPr>
              <a:grpSpLocks/>
            </p:cNvGrpSpPr>
            <p:nvPr/>
          </p:nvGrpSpPr>
          <p:grpSpPr bwMode="auto">
            <a:xfrm>
              <a:off x="2194" y="601"/>
              <a:ext cx="593" cy="444"/>
              <a:chOff x="2194" y="601"/>
              <a:chExt cx="593" cy="444"/>
            </a:xfrm>
          </p:grpSpPr>
          <p:sp>
            <p:nvSpPr>
              <p:cNvPr id="2051" name="Oval 3"/>
              <p:cNvSpPr>
                <a:spLocks noChangeArrowheads="1"/>
              </p:cNvSpPr>
              <p:nvPr/>
            </p:nvSpPr>
            <p:spPr bwMode="auto">
              <a:xfrm>
                <a:off x="2194" y="601"/>
                <a:ext cx="593" cy="444"/>
              </a:xfrm>
              <a:prstGeom prst="ellipse">
                <a:avLst/>
              </a:prstGeom>
              <a:gradFill rotWithShape="0">
                <a:gsLst>
                  <a:gs pos="0">
                    <a:srgbClr val="000000"/>
                  </a:gs>
                  <a:gs pos="100000">
                    <a:srgbClr val="AF273E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2" name="Oval 4"/>
              <p:cNvSpPr>
                <a:spLocks noChangeArrowheads="1"/>
              </p:cNvSpPr>
              <p:nvPr/>
            </p:nvSpPr>
            <p:spPr bwMode="auto">
              <a:xfrm>
                <a:off x="2408" y="796"/>
                <a:ext cx="141" cy="81"/>
              </a:xfrm>
              <a:prstGeom prst="ellipse">
                <a:avLst/>
              </a:prstGeom>
              <a:gradFill rotWithShape="0">
                <a:gsLst>
                  <a:gs pos="0">
                    <a:srgbClr val="AF273E"/>
                  </a:gs>
                  <a:gs pos="100000">
                    <a:srgbClr val="FF8B17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053" name="Group 5"/>
            <p:cNvGrpSpPr>
              <a:grpSpLocks/>
            </p:cNvGrpSpPr>
            <p:nvPr/>
          </p:nvGrpSpPr>
          <p:grpSpPr bwMode="auto">
            <a:xfrm>
              <a:off x="1021" y="-9"/>
              <a:ext cx="4832" cy="5065"/>
              <a:chOff x="1021" y="-9"/>
              <a:chExt cx="4832" cy="5065"/>
            </a:xfrm>
          </p:grpSpPr>
          <p:grpSp>
            <p:nvGrpSpPr>
              <p:cNvPr id="2054" name="Group 6"/>
              <p:cNvGrpSpPr>
                <a:grpSpLocks/>
              </p:cNvGrpSpPr>
              <p:nvPr/>
            </p:nvGrpSpPr>
            <p:grpSpPr bwMode="auto">
              <a:xfrm>
                <a:off x="1021" y="-9"/>
                <a:ext cx="4832" cy="3794"/>
                <a:chOff x="1021" y="-9"/>
                <a:chExt cx="4832" cy="3794"/>
              </a:xfrm>
            </p:grpSpPr>
            <p:grpSp>
              <p:nvGrpSpPr>
                <p:cNvPr id="2055" name="Group 7"/>
                <p:cNvGrpSpPr>
                  <a:grpSpLocks/>
                </p:cNvGrpSpPr>
                <p:nvPr/>
              </p:nvGrpSpPr>
              <p:grpSpPr bwMode="auto">
                <a:xfrm>
                  <a:off x="2353" y="798"/>
                  <a:ext cx="2264" cy="1668"/>
                  <a:chOff x="2353" y="798"/>
                  <a:chExt cx="2264" cy="1668"/>
                </a:xfrm>
              </p:grpSpPr>
              <p:sp>
                <p:nvSpPr>
                  <p:cNvPr id="2056" name="Oval 8"/>
                  <p:cNvSpPr>
                    <a:spLocks noChangeArrowheads="1"/>
                  </p:cNvSpPr>
                  <p:nvPr/>
                </p:nvSpPr>
                <p:spPr bwMode="auto">
                  <a:xfrm>
                    <a:off x="2353" y="798"/>
                    <a:ext cx="2264" cy="1668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AF273E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057" name="Oval 9"/>
                  <p:cNvSpPr>
                    <a:spLocks noChangeArrowheads="1"/>
                  </p:cNvSpPr>
                  <p:nvPr/>
                </p:nvSpPr>
                <p:spPr bwMode="auto">
                  <a:xfrm>
                    <a:off x="3219" y="1409"/>
                    <a:ext cx="447" cy="312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rgbClr val="AF273E"/>
                      </a:gs>
                      <a:gs pos="100000">
                        <a:srgbClr val="FFE103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058" name="Group 10"/>
                <p:cNvGrpSpPr>
                  <a:grpSpLocks/>
                </p:cNvGrpSpPr>
                <p:nvPr/>
              </p:nvGrpSpPr>
              <p:grpSpPr bwMode="auto">
                <a:xfrm>
                  <a:off x="1021" y="-9"/>
                  <a:ext cx="4832" cy="3794"/>
                  <a:chOff x="1021" y="-9"/>
                  <a:chExt cx="4832" cy="3794"/>
                </a:xfrm>
              </p:grpSpPr>
              <p:grpSp>
                <p:nvGrpSpPr>
                  <p:cNvPr id="2059" name="Group 11"/>
                  <p:cNvGrpSpPr>
                    <a:grpSpLocks/>
                  </p:cNvGrpSpPr>
                  <p:nvPr/>
                </p:nvGrpSpPr>
                <p:grpSpPr bwMode="auto">
                  <a:xfrm>
                    <a:off x="2842" y="1519"/>
                    <a:ext cx="2679" cy="1981"/>
                    <a:chOff x="2842" y="1519"/>
                    <a:chExt cx="2679" cy="1981"/>
                  </a:xfrm>
                </p:grpSpPr>
                <p:sp>
                  <p:nvSpPr>
                    <p:cNvPr id="2060" name="Freeform 1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2835" y="1911"/>
                      <a:ext cx="1330" cy="529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061" name="Freeform 1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618" y="2534"/>
                      <a:ext cx="712" cy="835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062" name="Group 14"/>
                  <p:cNvGrpSpPr>
                    <a:grpSpLocks/>
                  </p:cNvGrpSpPr>
                  <p:nvPr/>
                </p:nvGrpSpPr>
                <p:grpSpPr bwMode="auto">
                  <a:xfrm>
                    <a:off x="3632" y="608"/>
                    <a:ext cx="2220" cy="2642"/>
                    <a:chOff x="3632" y="608"/>
                    <a:chExt cx="2220" cy="2642"/>
                  </a:xfrm>
                </p:grpSpPr>
                <p:sp>
                  <p:nvSpPr>
                    <p:cNvPr id="2063" name="Freeform 15"/>
                    <p:cNvSpPr>
                      <a:spLocks noChangeArrowheads="1"/>
                    </p:cNvSpPr>
                    <p:nvPr/>
                  </p:nvSpPr>
                  <p:spPr bwMode="auto">
                    <a:xfrm rot="2100000">
                      <a:off x="3656" y="985"/>
                      <a:ext cx="1487" cy="547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064" name="Freeform 16"/>
                    <p:cNvSpPr>
                      <a:spLocks noChangeArrowheads="1"/>
                    </p:cNvSpPr>
                    <p:nvPr/>
                  </p:nvSpPr>
                  <p:spPr bwMode="auto">
                    <a:xfrm rot="2100000">
                      <a:off x="4881" y="2237"/>
                      <a:ext cx="797" cy="861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065" name="Group 17"/>
                  <p:cNvGrpSpPr>
                    <a:grpSpLocks/>
                  </p:cNvGrpSpPr>
                  <p:nvPr/>
                </p:nvGrpSpPr>
                <p:grpSpPr bwMode="auto">
                  <a:xfrm>
                    <a:off x="3599" y="735"/>
                    <a:ext cx="2198" cy="2079"/>
                    <a:chOff x="3599" y="735"/>
                    <a:chExt cx="2198" cy="2079"/>
                  </a:xfrm>
                </p:grpSpPr>
                <p:sp>
                  <p:nvSpPr>
                    <p:cNvPr id="2066" name="Freeform 18"/>
                    <p:cNvSpPr>
                      <a:spLocks noChangeArrowheads="1"/>
                    </p:cNvSpPr>
                    <p:nvPr/>
                  </p:nvSpPr>
                  <p:spPr bwMode="auto">
                    <a:xfrm rot="1560000">
                      <a:off x="3631" y="1024"/>
                      <a:ext cx="1431" cy="47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067" name="Freeform 19"/>
                    <p:cNvSpPr>
                      <a:spLocks noChangeArrowheads="1"/>
                    </p:cNvSpPr>
                    <p:nvPr/>
                  </p:nvSpPr>
                  <p:spPr bwMode="auto">
                    <a:xfrm rot="1560000">
                      <a:off x="4907" y="1940"/>
                      <a:ext cx="766" cy="743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068" name="Group 20"/>
                  <p:cNvGrpSpPr>
                    <a:grpSpLocks/>
                  </p:cNvGrpSpPr>
                  <p:nvPr/>
                </p:nvGrpSpPr>
                <p:grpSpPr bwMode="auto">
                  <a:xfrm>
                    <a:off x="3573" y="837"/>
                    <a:ext cx="2198" cy="1609"/>
                    <a:chOff x="3573" y="837"/>
                    <a:chExt cx="2198" cy="1609"/>
                  </a:xfrm>
                </p:grpSpPr>
                <p:sp>
                  <p:nvSpPr>
                    <p:cNvPr id="2069" name="Freeform 21"/>
                    <p:cNvSpPr>
                      <a:spLocks noChangeArrowheads="1"/>
                    </p:cNvSpPr>
                    <p:nvPr/>
                  </p:nvSpPr>
                  <p:spPr bwMode="auto">
                    <a:xfrm rot="1080000">
                      <a:off x="3612" y="1041"/>
                      <a:ext cx="1399" cy="468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070" name="Freeform 22"/>
                    <p:cNvSpPr>
                      <a:spLocks noChangeArrowheads="1"/>
                    </p:cNvSpPr>
                    <p:nvPr/>
                  </p:nvSpPr>
                  <p:spPr bwMode="auto">
                    <a:xfrm rot="1080000">
                      <a:off x="4925" y="1612"/>
                      <a:ext cx="751" cy="735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071" name="Group 23"/>
                  <p:cNvGrpSpPr>
                    <a:grpSpLocks/>
                  </p:cNvGrpSpPr>
                  <p:nvPr/>
                </p:nvGrpSpPr>
                <p:grpSpPr bwMode="auto">
                  <a:xfrm>
                    <a:off x="3625" y="1013"/>
                    <a:ext cx="1949" cy="888"/>
                    <a:chOff x="3625" y="1013"/>
                    <a:chExt cx="1949" cy="888"/>
                  </a:xfrm>
                </p:grpSpPr>
                <p:sp>
                  <p:nvSpPr>
                    <p:cNvPr id="2072" name="Freeform 24"/>
                    <p:cNvSpPr>
                      <a:spLocks noChangeArrowheads="1"/>
                    </p:cNvSpPr>
                    <p:nvPr/>
                  </p:nvSpPr>
                  <p:spPr bwMode="auto">
                    <a:xfrm rot="480000">
                      <a:off x="3644" y="1098"/>
                      <a:ext cx="1250" cy="359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073" name="Freeform 25"/>
                    <p:cNvSpPr>
                      <a:spLocks noChangeArrowheads="1"/>
                    </p:cNvSpPr>
                    <p:nvPr/>
                  </p:nvSpPr>
                  <p:spPr bwMode="auto">
                    <a:xfrm rot="480000">
                      <a:off x="4869" y="1289"/>
                      <a:ext cx="670" cy="567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074" name="Group 26"/>
                  <p:cNvGrpSpPr>
                    <a:grpSpLocks/>
                  </p:cNvGrpSpPr>
                  <p:nvPr/>
                </p:nvGrpSpPr>
                <p:grpSpPr bwMode="auto">
                  <a:xfrm>
                    <a:off x="3677" y="1121"/>
                    <a:ext cx="1690" cy="323"/>
                    <a:chOff x="3677" y="1121"/>
                    <a:chExt cx="1690" cy="323"/>
                  </a:xfrm>
                </p:grpSpPr>
                <p:sp>
                  <p:nvSpPr>
                    <p:cNvPr id="2075" name="Freeform 27"/>
                    <p:cNvSpPr>
                      <a:spLocks noChangeArrowheads="1"/>
                    </p:cNvSpPr>
                    <p:nvPr/>
                  </p:nvSpPr>
                  <p:spPr bwMode="auto">
                    <a:xfrm rot="21480000">
                      <a:off x="3680" y="1150"/>
                      <a:ext cx="1095" cy="193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076" name="Freeform 28"/>
                    <p:cNvSpPr>
                      <a:spLocks noChangeArrowheads="1"/>
                    </p:cNvSpPr>
                    <p:nvPr/>
                  </p:nvSpPr>
                  <p:spPr bwMode="auto">
                    <a:xfrm rot="21480000">
                      <a:off x="4774" y="1132"/>
                      <a:ext cx="587" cy="303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077" name="Group 29"/>
                  <p:cNvGrpSpPr>
                    <a:grpSpLocks/>
                  </p:cNvGrpSpPr>
                  <p:nvPr/>
                </p:nvGrpSpPr>
                <p:grpSpPr bwMode="auto">
                  <a:xfrm>
                    <a:off x="3603" y="704"/>
                    <a:ext cx="1624" cy="847"/>
                    <a:chOff x="3603" y="704"/>
                    <a:chExt cx="1624" cy="847"/>
                  </a:xfrm>
                </p:grpSpPr>
                <p:sp>
                  <p:nvSpPr>
                    <p:cNvPr id="2078" name="Freeform 30"/>
                    <p:cNvSpPr>
                      <a:spLocks noChangeArrowheads="1"/>
                    </p:cNvSpPr>
                    <p:nvPr/>
                  </p:nvSpPr>
                  <p:spPr bwMode="auto">
                    <a:xfrm rot="20760000">
                      <a:off x="3628" y="1098"/>
                      <a:ext cx="1010" cy="336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079" name="Freeform 31"/>
                    <p:cNvSpPr>
                      <a:spLocks noChangeArrowheads="1"/>
                    </p:cNvSpPr>
                    <p:nvPr/>
                  </p:nvSpPr>
                  <p:spPr bwMode="auto">
                    <a:xfrm rot="20760000">
                      <a:off x="4631" y="762"/>
                      <a:ext cx="540" cy="52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080" name="Group 32"/>
                  <p:cNvGrpSpPr>
                    <a:grpSpLocks/>
                  </p:cNvGrpSpPr>
                  <p:nvPr/>
                </p:nvGrpSpPr>
                <p:grpSpPr bwMode="auto">
                  <a:xfrm>
                    <a:off x="1388" y="1612"/>
                    <a:ext cx="2674" cy="1985"/>
                    <a:chOff x="1388" y="1612"/>
                    <a:chExt cx="2674" cy="1985"/>
                  </a:xfrm>
                </p:grpSpPr>
                <p:sp>
                  <p:nvSpPr>
                    <p:cNvPr id="2081" name="Freeform 33"/>
                    <p:cNvSpPr>
                      <a:spLocks noChangeArrowheads="1"/>
                    </p:cNvSpPr>
                    <p:nvPr/>
                  </p:nvSpPr>
                  <p:spPr bwMode="auto">
                    <a:xfrm rot="18900000" flipH="1">
                      <a:off x="2737" y="2005"/>
                      <a:ext cx="1332" cy="531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082" name="Freeform 34"/>
                    <p:cNvSpPr>
                      <a:spLocks noChangeArrowheads="1"/>
                    </p:cNvSpPr>
                    <p:nvPr/>
                  </p:nvSpPr>
                  <p:spPr bwMode="auto">
                    <a:xfrm rot="18900000" flipH="1">
                      <a:off x="1581" y="2627"/>
                      <a:ext cx="714" cy="84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083" name="Group 35"/>
                  <p:cNvGrpSpPr>
                    <a:grpSpLocks/>
                  </p:cNvGrpSpPr>
                  <p:nvPr/>
                </p:nvGrpSpPr>
                <p:grpSpPr bwMode="auto">
                  <a:xfrm>
                    <a:off x="1021" y="745"/>
                    <a:ext cx="2221" cy="2643"/>
                    <a:chOff x="1021" y="745"/>
                    <a:chExt cx="2221" cy="2643"/>
                  </a:xfrm>
                </p:grpSpPr>
                <p:sp>
                  <p:nvSpPr>
                    <p:cNvPr id="2084" name="Freeform 36"/>
                    <p:cNvSpPr>
                      <a:spLocks noChangeArrowheads="1"/>
                    </p:cNvSpPr>
                    <p:nvPr/>
                  </p:nvSpPr>
                  <p:spPr bwMode="auto">
                    <a:xfrm rot="19500000" flipH="1">
                      <a:off x="1731" y="1122"/>
                      <a:ext cx="1489" cy="547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085" name="Freeform 37"/>
                    <p:cNvSpPr>
                      <a:spLocks noChangeArrowheads="1"/>
                    </p:cNvSpPr>
                    <p:nvPr/>
                  </p:nvSpPr>
                  <p:spPr bwMode="auto">
                    <a:xfrm rot="19500000" flipH="1">
                      <a:off x="1198" y="2372"/>
                      <a:ext cx="798" cy="864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086" name="Group 38"/>
                  <p:cNvGrpSpPr>
                    <a:grpSpLocks/>
                  </p:cNvGrpSpPr>
                  <p:nvPr/>
                </p:nvGrpSpPr>
                <p:grpSpPr bwMode="auto">
                  <a:xfrm>
                    <a:off x="1077" y="868"/>
                    <a:ext cx="2198" cy="2083"/>
                    <a:chOff x="1077" y="868"/>
                    <a:chExt cx="2198" cy="2083"/>
                  </a:xfrm>
                </p:grpSpPr>
                <p:sp>
                  <p:nvSpPr>
                    <p:cNvPr id="2087" name="Freeform 39"/>
                    <p:cNvSpPr>
                      <a:spLocks noChangeArrowheads="1"/>
                    </p:cNvSpPr>
                    <p:nvPr/>
                  </p:nvSpPr>
                  <p:spPr bwMode="auto">
                    <a:xfrm rot="20040000" flipH="1">
                      <a:off x="1814" y="1158"/>
                      <a:ext cx="1431" cy="470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088" name="Freeform 40"/>
                    <p:cNvSpPr>
                      <a:spLocks noChangeArrowheads="1"/>
                    </p:cNvSpPr>
                    <p:nvPr/>
                  </p:nvSpPr>
                  <p:spPr bwMode="auto">
                    <a:xfrm rot="20040000" flipH="1">
                      <a:off x="1201" y="2079"/>
                      <a:ext cx="767" cy="741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089" name="Group 41"/>
                  <p:cNvGrpSpPr>
                    <a:grpSpLocks/>
                  </p:cNvGrpSpPr>
                  <p:nvPr/>
                </p:nvGrpSpPr>
                <p:grpSpPr bwMode="auto">
                  <a:xfrm>
                    <a:off x="1101" y="974"/>
                    <a:ext cx="2199" cy="1609"/>
                    <a:chOff x="1101" y="974"/>
                    <a:chExt cx="2199" cy="1609"/>
                  </a:xfrm>
                </p:grpSpPr>
                <p:sp>
                  <p:nvSpPr>
                    <p:cNvPr id="2090" name="Freeform 42"/>
                    <p:cNvSpPr>
                      <a:spLocks noChangeArrowheads="1"/>
                    </p:cNvSpPr>
                    <p:nvPr/>
                  </p:nvSpPr>
                  <p:spPr bwMode="auto">
                    <a:xfrm rot="20520000" flipH="1">
                      <a:off x="1861" y="1178"/>
                      <a:ext cx="1400" cy="468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091" name="Freeform 43"/>
                    <p:cNvSpPr>
                      <a:spLocks noChangeArrowheads="1"/>
                    </p:cNvSpPr>
                    <p:nvPr/>
                  </p:nvSpPr>
                  <p:spPr bwMode="auto">
                    <a:xfrm rot="20520000" flipH="1">
                      <a:off x="1196" y="1749"/>
                      <a:ext cx="751" cy="737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092" name="Group 44"/>
                  <p:cNvGrpSpPr>
                    <a:grpSpLocks/>
                  </p:cNvGrpSpPr>
                  <p:nvPr/>
                </p:nvGrpSpPr>
                <p:grpSpPr bwMode="auto">
                  <a:xfrm>
                    <a:off x="1297" y="1150"/>
                    <a:ext cx="1953" cy="888"/>
                    <a:chOff x="1297" y="1150"/>
                    <a:chExt cx="1953" cy="888"/>
                  </a:xfrm>
                </p:grpSpPr>
                <p:sp>
                  <p:nvSpPr>
                    <p:cNvPr id="2093" name="Freeform 45"/>
                    <p:cNvSpPr>
                      <a:spLocks noChangeArrowheads="1"/>
                    </p:cNvSpPr>
                    <p:nvPr/>
                  </p:nvSpPr>
                  <p:spPr bwMode="auto">
                    <a:xfrm rot="21120000" flipH="1">
                      <a:off x="1983" y="1235"/>
                      <a:ext cx="1249" cy="360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094" name="Freeform 46"/>
                    <p:cNvSpPr>
                      <a:spLocks noChangeArrowheads="1"/>
                    </p:cNvSpPr>
                    <p:nvPr/>
                  </p:nvSpPr>
                  <p:spPr bwMode="auto">
                    <a:xfrm rot="21120000" flipH="1">
                      <a:off x="1334" y="1427"/>
                      <a:ext cx="669" cy="567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095" name="Group 47"/>
                  <p:cNvGrpSpPr>
                    <a:grpSpLocks/>
                  </p:cNvGrpSpPr>
                  <p:nvPr/>
                </p:nvGrpSpPr>
                <p:grpSpPr bwMode="auto">
                  <a:xfrm>
                    <a:off x="1501" y="1259"/>
                    <a:ext cx="1687" cy="323"/>
                    <a:chOff x="1501" y="1259"/>
                    <a:chExt cx="1687" cy="323"/>
                  </a:xfrm>
                </p:grpSpPr>
                <p:sp>
                  <p:nvSpPr>
                    <p:cNvPr id="2096" name="Freeform 48"/>
                    <p:cNvSpPr>
                      <a:spLocks noChangeArrowheads="1"/>
                    </p:cNvSpPr>
                    <p:nvPr/>
                  </p:nvSpPr>
                  <p:spPr bwMode="auto">
                    <a:xfrm rot="120000" flipH="1">
                      <a:off x="2088" y="1287"/>
                      <a:ext cx="1096" cy="193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097" name="Freeform 49"/>
                    <p:cNvSpPr>
                      <a:spLocks noChangeArrowheads="1"/>
                    </p:cNvSpPr>
                    <p:nvPr/>
                  </p:nvSpPr>
                  <p:spPr bwMode="auto">
                    <a:xfrm rot="120000" flipH="1">
                      <a:off x="1505" y="1270"/>
                      <a:ext cx="588" cy="303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098" name="Group 50"/>
                  <p:cNvGrpSpPr>
                    <a:grpSpLocks/>
                  </p:cNvGrpSpPr>
                  <p:nvPr/>
                </p:nvGrpSpPr>
                <p:grpSpPr bwMode="auto">
                  <a:xfrm>
                    <a:off x="1642" y="841"/>
                    <a:ext cx="1624" cy="848"/>
                    <a:chOff x="1642" y="841"/>
                    <a:chExt cx="1624" cy="848"/>
                  </a:xfrm>
                </p:grpSpPr>
                <p:sp>
                  <p:nvSpPr>
                    <p:cNvPr id="2099" name="Freeform 51"/>
                    <p:cNvSpPr>
                      <a:spLocks noChangeArrowheads="1"/>
                    </p:cNvSpPr>
                    <p:nvPr/>
                  </p:nvSpPr>
                  <p:spPr bwMode="auto">
                    <a:xfrm rot="840000" flipH="1">
                      <a:off x="2227" y="1236"/>
                      <a:ext cx="1012" cy="336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00" name="Freeform 52"/>
                    <p:cNvSpPr>
                      <a:spLocks noChangeArrowheads="1"/>
                    </p:cNvSpPr>
                    <p:nvPr/>
                  </p:nvSpPr>
                  <p:spPr bwMode="auto">
                    <a:xfrm rot="840000" flipH="1">
                      <a:off x="1698" y="899"/>
                      <a:ext cx="542" cy="53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101" name="Group 53"/>
                  <p:cNvGrpSpPr>
                    <a:grpSpLocks/>
                  </p:cNvGrpSpPr>
                  <p:nvPr/>
                </p:nvGrpSpPr>
                <p:grpSpPr bwMode="auto">
                  <a:xfrm>
                    <a:off x="1677" y="622"/>
                    <a:ext cx="1650" cy="1172"/>
                    <a:chOff x="1677" y="622"/>
                    <a:chExt cx="1650" cy="1172"/>
                  </a:xfrm>
                </p:grpSpPr>
                <p:sp>
                  <p:nvSpPr>
                    <p:cNvPr id="2102" name="Freeform 54"/>
                    <p:cNvSpPr>
                      <a:spLocks noChangeArrowheads="1"/>
                    </p:cNvSpPr>
                    <p:nvPr/>
                  </p:nvSpPr>
                  <p:spPr bwMode="auto">
                    <a:xfrm rot="1260000" flipH="1">
                      <a:off x="2276" y="1266"/>
                      <a:ext cx="1021" cy="357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03" name="Freeform 55"/>
                    <p:cNvSpPr>
                      <a:spLocks noChangeArrowheads="1"/>
                    </p:cNvSpPr>
                    <p:nvPr/>
                  </p:nvSpPr>
                  <p:spPr bwMode="auto">
                    <a:xfrm rot="1260000" flipH="1">
                      <a:off x="1759" y="702"/>
                      <a:ext cx="546" cy="561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104" name="Group 56"/>
                  <p:cNvGrpSpPr>
                    <a:grpSpLocks/>
                  </p:cNvGrpSpPr>
                  <p:nvPr/>
                </p:nvGrpSpPr>
                <p:grpSpPr bwMode="auto">
                  <a:xfrm>
                    <a:off x="1791" y="319"/>
                    <a:ext cx="1576" cy="1644"/>
                    <a:chOff x="1791" y="319"/>
                    <a:chExt cx="1576" cy="1644"/>
                  </a:xfrm>
                </p:grpSpPr>
                <p:sp>
                  <p:nvSpPr>
                    <p:cNvPr id="2105" name="Freeform 57"/>
                    <p:cNvSpPr>
                      <a:spLocks noChangeArrowheads="1"/>
                    </p:cNvSpPr>
                    <p:nvPr/>
                  </p:nvSpPr>
                  <p:spPr bwMode="auto">
                    <a:xfrm rot="2040000" flipH="1">
                      <a:off x="2348" y="1344"/>
                      <a:ext cx="1000" cy="37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06" name="Freeform 58"/>
                    <p:cNvSpPr>
                      <a:spLocks noChangeArrowheads="1"/>
                    </p:cNvSpPr>
                    <p:nvPr/>
                  </p:nvSpPr>
                  <p:spPr bwMode="auto">
                    <a:xfrm rot="2040000" flipH="1">
                      <a:off x="1910" y="419"/>
                      <a:ext cx="534" cy="589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107" name="Group 59"/>
                  <p:cNvGrpSpPr>
                    <a:grpSpLocks/>
                  </p:cNvGrpSpPr>
                  <p:nvPr/>
                </p:nvGrpSpPr>
                <p:grpSpPr bwMode="auto">
                  <a:xfrm>
                    <a:off x="1951" y="69"/>
                    <a:ext cx="1415" cy="1928"/>
                    <a:chOff x="1951" y="69"/>
                    <a:chExt cx="1415" cy="1928"/>
                  </a:xfrm>
                </p:grpSpPr>
                <p:sp>
                  <p:nvSpPr>
                    <p:cNvPr id="2108" name="Freeform 60"/>
                    <p:cNvSpPr>
                      <a:spLocks noChangeArrowheads="1"/>
                    </p:cNvSpPr>
                    <p:nvPr/>
                  </p:nvSpPr>
                  <p:spPr bwMode="auto">
                    <a:xfrm rot="2700000" flipH="1">
                      <a:off x="2423" y="1346"/>
                      <a:ext cx="952" cy="370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09" name="Freeform 61"/>
                    <p:cNvSpPr>
                      <a:spLocks noChangeArrowheads="1"/>
                    </p:cNvSpPr>
                    <p:nvPr/>
                  </p:nvSpPr>
                  <p:spPr bwMode="auto">
                    <a:xfrm rot="2700000" flipH="1">
                      <a:off x="2082" y="165"/>
                      <a:ext cx="509" cy="583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110" name="Group 62"/>
                  <p:cNvGrpSpPr>
                    <a:grpSpLocks/>
                  </p:cNvGrpSpPr>
                  <p:nvPr/>
                </p:nvGrpSpPr>
                <p:grpSpPr bwMode="auto">
                  <a:xfrm>
                    <a:off x="2351" y="41"/>
                    <a:ext cx="1531" cy="1376"/>
                    <a:chOff x="2351" y="41"/>
                    <a:chExt cx="1531" cy="1376"/>
                  </a:xfrm>
                </p:grpSpPr>
                <p:sp>
                  <p:nvSpPr>
                    <p:cNvPr id="2111" name="Freeform 63"/>
                    <p:cNvSpPr>
                      <a:spLocks noChangeArrowheads="1"/>
                    </p:cNvSpPr>
                    <p:nvPr/>
                  </p:nvSpPr>
                  <p:spPr bwMode="auto">
                    <a:xfrm rot="3480000" flipH="1">
                      <a:off x="3040" y="775"/>
                      <a:ext cx="915" cy="33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12" name="Freeform 64"/>
                    <p:cNvSpPr>
                      <a:spLocks noChangeArrowheads="1"/>
                    </p:cNvSpPr>
                    <p:nvPr/>
                  </p:nvSpPr>
                  <p:spPr bwMode="auto">
                    <a:xfrm rot="3480000" flipH="1">
                      <a:off x="2457" y="127"/>
                      <a:ext cx="490" cy="524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113" name="Group 65"/>
                  <p:cNvGrpSpPr>
                    <a:grpSpLocks/>
                  </p:cNvGrpSpPr>
                  <p:nvPr/>
                </p:nvGrpSpPr>
                <p:grpSpPr bwMode="auto">
                  <a:xfrm>
                    <a:off x="2664" y="34"/>
                    <a:ext cx="1134" cy="1385"/>
                    <a:chOff x="2664" y="34"/>
                    <a:chExt cx="1134" cy="1385"/>
                  </a:xfrm>
                </p:grpSpPr>
                <p:sp>
                  <p:nvSpPr>
                    <p:cNvPr id="2114" name="Freeform 66"/>
                    <p:cNvSpPr>
                      <a:spLocks noChangeArrowheads="1"/>
                    </p:cNvSpPr>
                    <p:nvPr/>
                  </p:nvSpPr>
                  <p:spPr bwMode="auto">
                    <a:xfrm rot="4140000" flipH="1">
                      <a:off x="3049" y="794"/>
                      <a:ext cx="891" cy="307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15" name="Freeform 67"/>
                    <p:cNvSpPr>
                      <a:spLocks noChangeArrowheads="1"/>
                    </p:cNvSpPr>
                    <p:nvPr/>
                  </p:nvSpPr>
                  <p:spPr bwMode="auto">
                    <a:xfrm rot="4140000" flipH="1">
                      <a:off x="2736" y="103"/>
                      <a:ext cx="478" cy="484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116" name="Group 68"/>
                  <p:cNvGrpSpPr>
                    <a:grpSpLocks/>
                  </p:cNvGrpSpPr>
                  <p:nvPr/>
                </p:nvGrpSpPr>
                <p:grpSpPr bwMode="auto">
                  <a:xfrm>
                    <a:off x="3524" y="436"/>
                    <a:ext cx="1645" cy="1212"/>
                    <a:chOff x="3524" y="436"/>
                    <a:chExt cx="1645" cy="1212"/>
                  </a:xfrm>
                </p:grpSpPr>
                <p:sp>
                  <p:nvSpPr>
                    <p:cNvPr id="2117" name="Freeform 69"/>
                    <p:cNvSpPr>
                      <a:spLocks noChangeArrowheads="1"/>
                    </p:cNvSpPr>
                    <p:nvPr/>
                  </p:nvSpPr>
                  <p:spPr bwMode="auto">
                    <a:xfrm rot="20280000">
                      <a:off x="3554" y="1111"/>
                      <a:ext cx="1021" cy="360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18" name="Freeform 70"/>
                    <p:cNvSpPr>
                      <a:spLocks noChangeArrowheads="1"/>
                    </p:cNvSpPr>
                    <p:nvPr/>
                  </p:nvSpPr>
                  <p:spPr bwMode="auto">
                    <a:xfrm rot="20280000">
                      <a:off x="4534" y="518"/>
                      <a:ext cx="547" cy="567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119" name="Group 71"/>
                  <p:cNvGrpSpPr>
                    <a:grpSpLocks/>
                  </p:cNvGrpSpPr>
                  <p:nvPr/>
                </p:nvGrpSpPr>
                <p:grpSpPr bwMode="auto">
                  <a:xfrm>
                    <a:off x="3464" y="192"/>
                    <a:ext cx="1589" cy="1586"/>
                    <a:chOff x="3464" y="192"/>
                    <a:chExt cx="1589" cy="1586"/>
                  </a:xfrm>
                </p:grpSpPr>
                <p:sp>
                  <p:nvSpPr>
                    <p:cNvPr id="2120" name="Freeform 72"/>
                    <p:cNvSpPr>
                      <a:spLocks noChangeArrowheads="1"/>
                    </p:cNvSpPr>
                    <p:nvPr/>
                  </p:nvSpPr>
                  <p:spPr bwMode="auto">
                    <a:xfrm rot="19680000">
                      <a:off x="3485" y="1169"/>
                      <a:ext cx="1009" cy="370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21" name="Freeform 73"/>
                    <p:cNvSpPr>
                      <a:spLocks noChangeArrowheads="1"/>
                    </p:cNvSpPr>
                    <p:nvPr/>
                  </p:nvSpPr>
                  <p:spPr bwMode="auto">
                    <a:xfrm rot="19680000">
                      <a:off x="4398" y="291"/>
                      <a:ext cx="541" cy="585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2122" name="Freeform 74"/>
                  <p:cNvSpPr>
                    <a:spLocks noChangeArrowheads="1"/>
                  </p:cNvSpPr>
                  <p:nvPr/>
                </p:nvSpPr>
                <p:spPr bwMode="auto">
                  <a:xfrm rot="4560000" flipH="1">
                    <a:off x="3002" y="927"/>
                    <a:ext cx="795" cy="109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123" name="Freeform 75"/>
                  <p:cNvSpPr>
                    <a:spLocks noChangeArrowheads="1"/>
                  </p:cNvSpPr>
                  <p:nvPr/>
                </p:nvSpPr>
                <p:spPr bwMode="auto">
                  <a:xfrm rot="4560000" flipH="1">
                    <a:off x="3023" y="343"/>
                    <a:ext cx="426" cy="175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2124" name="Group 76"/>
                  <p:cNvGrpSpPr>
                    <a:grpSpLocks/>
                  </p:cNvGrpSpPr>
                  <p:nvPr/>
                </p:nvGrpSpPr>
                <p:grpSpPr bwMode="auto">
                  <a:xfrm>
                    <a:off x="3023" y="44"/>
                    <a:ext cx="1260" cy="1346"/>
                    <a:chOff x="3023" y="44"/>
                    <a:chExt cx="1260" cy="1346"/>
                  </a:xfrm>
                </p:grpSpPr>
                <p:sp>
                  <p:nvSpPr>
                    <p:cNvPr id="2125" name="Freeform 77"/>
                    <p:cNvSpPr>
                      <a:spLocks noChangeArrowheads="1"/>
                    </p:cNvSpPr>
                    <p:nvPr/>
                  </p:nvSpPr>
                  <p:spPr bwMode="auto">
                    <a:xfrm rot="17760000">
                      <a:off x="2907" y="793"/>
                      <a:ext cx="872" cy="286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26" name="Freeform 78"/>
                    <p:cNvSpPr>
                      <a:spLocks noChangeArrowheads="1"/>
                    </p:cNvSpPr>
                    <p:nvPr/>
                  </p:nvSpPr>
                  <p:spPr bwMode="auto">
                    <a:xfrm rot="17760000">
                      <a:off x="3743" y="127"/>
                      <a:ext cx="467" cy="452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127" name="Group 79"/>
                  <p:cNvGrpSpPr>
                    <a:grpSpLocks/>
                  </p:cNvGrpSpPr>
                  <p:nvPr/>
                </p:nvGrpSpPr>
                <p:grpSpPr bwMode="auto">
                  <a:xfrm>
                    <a:off x="2826" y="-9"/>
                    <a:ext cx="1912" cy="1375"/>
                    <a:chOff x="2826" y="-9"/>
                    <a:chExt cx="1912" cy="1375"/>
                  </a:xfrm>
                </p:grpSpPr>
                <p:sp>
                  <p:nvSpPr>
                    <p:cNvPr id="2128" name="Freeform 80"/>
                    <p:cNvSpPr>
                      <a:spLocks noChangeArrowheads="1"/>
                    </p:cNvSpPr>
                    <p:nvPr/>
                  </p:nvSpPr>
                  <p:spPr bwMode="auto">
                    <a:xfrm rot="18840000">
                      <a:off x="2826" y="675"/>
                      <a:ext cx="959" cy="410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29" name="Freeform 81"/>
                    <p:cNvSpPr>
                      <a:spLocks noChangeArrowheads="1"/>
                    </p:cNvSpPr>
                    <p:nvPr/>
                  </p:nvSpPr>
                  <p:spPr bwMode="auto">
                    <a:xfrm rot="18840000">
                      <a:off x="4072" y="79"/>
                      <a:ext cx="512" cy="643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130" name="Group 82"/>
                  <p:cNvGrpSpPr>
                    <a:grpSpLocks/>
                  </p:cNvGrpSpPr>
                  <p:nvPr/>
                </p:nvGrpSpPr>
                <p:grpSpPr bwMode="auto">
                  <a:xfrm>
                    <a:off x="3339" y="164"/>
                    <a:ext cx="421" cy="1158"/>
                    <a:chOff x="3339" y="164"/>
                    <a:chExt cx="421" cy="1158"/>
                  </a:xfrm>
                </p:grpSpPr>
                <p:sp>
                  <p:nvSpPr>
                    <p:cNvPr id="2131" name="Freeform 83"/>
                    <p:cNvSpPr>
                      <a:spLocks noChangeArrowheads="1"/>
                    </p:cNvSpPr>
                    <p:nvPr/>
                  </p:nvSpPr>
                  <p:spPr bwMode="auto">
                    <a:xfrm rot="16680000">
                      <a:off x="3076" y="886"/>
                      <a:ext cx="748" cy="118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32" name="Freeform 84"/>
                    <p:cNvSpPr>
                      <a:spLocks noChangeArrowheads="1"/>
                    </p:cNvSpPr>
                    <p:nvPr/>
                  </p:nvSpPr>
                  <p:spPr bwMode="auto">
                    <a:xfrm rot="16680000">
                      <a:off x="3438" y="283"/>
                      <a:ext cx="400" cy="18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133" name="Group 85"/>
                  <p:cNvGrpSpPr>
                    <a:grpSpLocks/>
                  </p:cNvGrpSpPr>
                  <p:nvPr/>
                </p:nvGrpSpPr>
                <p:grpSpPr bwMode="auto">
                  <a:xfrm>
                    <a:off x="1643" y="1581"/>
                    <a:ext cx="2382" cy="2197"/>
                    <a:chOff x="1643" y="1581"/>
                    <a:chExt cx="2382" cy="2197"/>
                  </a:xfrm>
                </p:grpSpPr>
                <p:sp>
                  <p:nvSpPr>
                    <p:cNvPr id="2134" name="Freeform 86"/>
                    <p:cNvSpPr>
                      <a:spLocks noChangeArrowheads="1"/>
                    </p:cNvSpPr>
                    <p:nvPr/>
                  </p:nvSpPr>
                  <p:spPr bwMode="auto">
                    <a:xfrm rot="18360000" flipH="1">
                      <a:off x="2692" y="2037"/>
                      <a:ext cx="1403" cy="541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35" name="Freeform 87"/>
                    <p:cNvSpPr>
                      <a:spLocks noChangeArrowheads="1"/>
                    </p:cNvSpPr>
                    <p:nvPr/>
                  </p:nvSpPr>
                  <p:spPr bwMode="auto">
                    <a:xfrm rot="18360000" flipH="1">
                      <a:off x="1833" y="2797"/>
                      <a:ext cx="751" cy="853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136" name="Group 88"/>
                  <p:cNvGrpSpPr>
                    <a:grpSpLocks/>
                  </p:cNvGrpSpPr>
                  <p:nvPr/>
                </p:nvGrpSpPr>
                <p:grpSpPr bwMode="auto">
                  <a:xfrm>
                    <a:off x="2178" y="1598"/>
                    <a:ext cx="1593" cy="2169"/>
                    <a:chOff x="2178" y="1598"/>
                    <a:chExt cx="1593" cy="2169"/>
                  </a:xfrm>
                </p:grpSpPr>
                <p:sp>
                  <p:nvSpPr>
                    <p:cNvPr id="2137" name="Freeform 89"/>
                    <p:cNvSpPr>
                      <a:spLocks noChangeArrowheads="1"/>
                    </p:cNvSpPr>
                    <p:nvPr/>
                  </p:nvSpPr>
                  <p:spPr bwMode="auto">
                    <a:xfrm rot="17520000" flipH="1">
                      <a:off x="2613" y="2061"/>
                      <a:ext cx="1342" cy="508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38" name="Freeform 90"/>
                    <p:cNvSpPr>
                      <a:spLocks noChangeArrowheads="1"/>
                    </p:cNvSpPr>
                    <p:nvPr/>
                  </p:nvSpPr>
                  <p:spPr bwMode="auto">
                    <a:xfrm rot="17520000" flipH="1">
                      <a:off x="2324" y="2883"/>
                      <a:ext cx="719" cy="80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139" name="Group 91"/>
                  <p:cNvGrpSpPr>
                    <a:grpSpLocks/>
                  </p:cNvGrpSpPr>
                  <p:nvPr/>
                </p:nvGrpSpPr>
                <p:grpSpPr bwMode="auto">
                  <a:xfrm>
                    <a:off x="2729" y="1654"/>
                    <a:ext cx="885" cy="1986"/>
                    <a:chOff x="2729" y="1654"/>
                    <a:chExt cx="885" cy="1986"/>
                  </a:xfrm>
                </p:grpSpPr>
                <p:sp>
                  <p:nvSpPr>
                    <p:cNvPr id="2140" name="Freeform 92"/>
                    <p:cNvSpPr>
                      <a:spLocks noChangeArrowheads="1"/>
                    </p:cNvSpPr>
                    <p:nvPr/>
                  </p:nvSpPr>
                  <p:spPr bwMode="auto">
                    <a:xfrm rot="16860000" flipH="1">
                      <a:off x="2669" y="2100"/>
                      <a:ext cx="1250" cy="4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41" name="Freeform 93"/>
                    <p:cNvSpPr>
                      <a:spLocks noChangeArrowheads="1"/>
                    </p:cNvSpPr>
                    <p:nvPr/>
                  </p:nvSpPr>
                  <p:spPr bwMode="auto">
                    <a:xfrm rot="16860000" flipH="1">
                      <a:off x="2778" y="2924"/>
                      <a:ext cx="670" cy="651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142" name="Group 94"/>
                  <p:cNvGrpSpPr>
                    <a:grpSpLocks/>
                  </p:cNvGrpSpPr>
                  <p:nvPr/>
                </p:nvGrpSpPr>
                <p:grpSpPr bwMode="auto">
                  <a:xfrm>
                    <a:off x="2838" y="1566"/>
                    <a:ext cx="2466" cy="2152"/>
                    <a:chOff x="2838" y="1566"/>
                    <a:chExt cx="2466" cy="2152"/>
                  </a:xfrm>
                </p:grpSpPr>
                <p:sp>
                  <p:nvSpPr>
                    <p:cNvPr id="2143" name="Freeform 95"/>
                    <p:cNvSpPr>
                      <a:spLocks noChangeArrowheads="1"/>
                    </p:cNvSpPr>
                    <p:nvPr/>
                  </p:nvSpPr>
                  <p:spPr bwMode="auto">
                    <a:xfrm rot="3120000">
                      <a:off x="2784" y="2009"/>
                      <a:ext cx="1388" cy="53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44" name="Freeform 96"/>
                    <p:cNvSpPr>
                      <a:spLocks noChangeArrowheads="1"/>
                    </p:cNvSpPr>
                    <p:nvPr/>
                  </p:nvSpPr>
                  <p:spPr bwMode="auto">
                    <a:xfrm rot="3120000">
                      <a:off x="4371" y="2742"/>
                      <a:ext cx="743" cy="84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145" name="Group 97"/>
                  <p:cNvGrpSpPr>
                    <a:grpSpLocks/>
                  </p:cNvGrpSpPr>
                  <p:nvPr/>
                </p:nvGrpSpPr>
                <p:grpSpPr bwMode="auto">
                  <a:xfrm>
                    <a:off x="2981" y="1583"/>
                    <a:ext cx="1936" cy="2203"/>
                    <a:chOff x="2981" y="1583"/>
                    <a:chExt cx="1936" cy="2203"/>
                  </a:xfrm>
                </p:grpSpPr>
                <p:sp>
                  <p:nvSpPr>
                    <p:cNvPr id="2146" name="Freeform 98"/>
                    <p:cNvSpPr>
                      <a:spLocks noChangeArrowheads="1"/>
                    </p:cNvSpPr>
                    <p:nvPr/>
                  </p:nvSpPr>
                  <p:spPr bwMode="auto">
                    <a:xfrm rot="3720000">
                      <a:off x="2845" y="2052"/>
                      <a:ext cx="1370" cy="5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47" name="Freeform 99"/>
                    <p:cNvSpPr>
                      <a:spLocks noChangeArrowheads="1"/>
                    </p:cNvSpPr>
                    <p:nvPr/>
                  </p:nvSpPr>
                  <p:spPr bwMode="auto">
                    <a:xfrm rot="3720000">
                      <a:off x="4024" y="2870"/>
                      <a:ext cx="733" cy="805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148" name="Group 100"/>
                  <p:cNvGrpSpPr>
                    <a:grpSpLocks/>
                  </p:cNvGrpSpPr>
                  <p:nvPr/>
                </p:nvGrpSpPr>
                <p:grpSpPr bwMode="auto">
                  <a:xfrm>
                    <a:off x="3112" y="1659"/>
                    <a:ext cx="1363" cy="2077"/>
                    <a:chOff x="3112" y="1659"/>
                    <a:chExt cx="1363" cy="2077"/>
                  </a:xfrm>
                </p:grpSpPr>
                <p:sp>
                  <p:nvSpPr>
                    <p:cNvPr id="2149" name="Freeform 101"/>
                    <p:cNvSpPr>
                      <a:spLocks noChangeArrowheads="1"/>
                    </p:cNvSpPr>
                    <p:nvPr/>
                  </p:nvSpPr>
                  <p:spPr bwMode="auto">
                    <a:xfrm rot="4260000">
                      <a:off x="2872" y="2135"/>
                      <a:ext cx="1310" cy="424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50" name="Freeform 102"/>
                    <p:cNvSpPr>
                      <a:spLocks noChangeArrowheads="1"/>
                    </p:cNvSpPr>
                    <p:nvPr/>
                  </p:nvSpPr>
                  <p:spPr bwMode="auto">
                    <a:xfrm rot="4260000">
                      <a:off x="3695" y="2960"/>
                      <a:ext cx="702" cy="66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151" name="Group 103"/>
                  <p:cNvGrpSpPr>
                    <a:grpSpLocks/>
                  </p:cNvGrpSpPr>
                  <p:nvPr/>
                </p:nvGrpSpPr>
                <p:grpSpPr bwMode="auto">
                  <a:xfrm>
                    <a:off x="3323" y="1757"/>
                    <a:ext cx="673" cy="1837"/>
                    <a:chOff x="3323" y="1757"/>
                    <a:chExt cx="673" cy="1837"/>
                  </a:xfrm>
                </p:grpSpPr>
                <p:sp>
                  <p:nvSpPr>
                    <p:cNvPr id="2152" name="Freeform 104"/>
                    <p:cNvSpPr>
                      <a:spLocks noChangeArrowheads="1"/>
                    </p:cNvSpPr>
                    <p:nvPr/>
                  </p:nvSpPr>
                  <p:spPr bwMode="auto">
                    <a:xfrm rot="4920000">
                      <a:off x="2981" y="2197"/>
                      <a:ext cx="1182" cy="33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53" name="Freeform 105"/>
                    <p:cNvSpPr>
                      <a:spLocks noChangeArrowheads="1"/>
                    </p:cNvSpPr>
                    <p:nvPr/>
                  </p:nvSpPr>
                  <p:spPr bwMode="auto">
                    <a:xfrm rot="4920000">
                      <a:off x="3374" y="2977"/>
                      <a:ext cx="634" cy="529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154" name="Group 106"/>
                  <p:cNvGrpSpPr>
                    <a:grpSpLocks/>
                  </p:cNvGrpSpPr>
                  <p:nvPr/>
                </p:nvGrpSpPr>
                <p:grpSpPr bwMode="auto">
                  <a:xfrm>
                    <a:off x="3065" y="1803"/>
                    <a:ext cx="593" cy="1754"/>
                    <a:chOff x="3065" y="1803"/>
                    <a:chExt cx="593" cy="1754"/>
                  </a:xfrm>
                </p:grpSpPr>
                <p:sp>
                  <p:nvSpPr>
                    <p:cNvPr id="2155" name="Freeform 107"/>
                    <p:cNvSpPr>
                      <a:spLocks noChangeArrowheads="1"/>
                    </p:cNvSpPr>
                    <p:nvPr/>
                  </p:nvSpPr>
                  <p:spPr bwMode="auto">
                    <a:xfrm rot="5760000">
                      <a:off x="2921" y="2269"/>
                      <a:ext cx="1137" cy="22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56" name="Freeform 108"/>
                    <p:cNvSpPr>
                      <a:spLocks noChangeArrowheads="1"/>
                    </p:cNvSpPr>
                    <p:nvPr/>
                  </p:nvSpPr>
                  <p:spPr bwMode="auto">
                    <a:xfrm rot="5760000">
                      <a:off x="2968" y="3062"/>
                      <a:ext cx="609" cy="35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</p:grpSp>
          </p:grpSp>
          <p:grpSp>
            <p:nvGrpSpPr>
              <p:cNvPr id="2157" name="Group 109"/>
              <p:cNvGrpSpPr>
                <a:grpSpLocks/>
              </p:cNvGrpSpPr>
              <p:nvPr/>
            </p:nvGrpSpPr>
            <p:grpSpPr bwMode="auto">
              <a:xfrm>
                <a:off x="1370" y="430"/>
                <a:ext cx="4378" cy="4626"/>
                <a:chOff x="1370" y="430"/>
                <a:chExt cx="4378" cy="4626"/>
              </a:xfrm>
            </p:grpSpPr>
            <p:grpSp>
              <p:nvGrpSpPr>
                <p:cNvPr id="2158" name="Group 110"/>
                <p:cNvGrpSpPr>
                  <a:grpSpLocks/>
                </p:cNvGrpSpPr>
                <p:nvPr/>
              </p:nvGrpSpPr>
              <p:grpSpPr bwMode="auto">
                <a:xfrm>
                  <a:off x="1370" y="430"/>
                  <a:ext cx="4378" cy="4626"/>
                  <a:chOff x="1370" y="430"/>
                  <a:chExt cx="4378" cy="4626"/>
                </a:xfrm>
              </p:grpSpPr>
              <p:sp>
                <p:nvSpPr>
                  <p:cNvPr id="2159" name="AutoShape 111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3402" y="541"/>
                    <a:ext cx="2346" cy="3175"/>
                  </a:xfrm>
                  <a:custGeom>
                    <a:avLst/>
                    <a:gdLst>
                      <a:gd name="G0" fmla="sin 10800 1896456"/>
                      <a:gd name="G1" fmla="+- G0 10800 0"/>
                      <a:gd name="G2" fmla="cos 10800 1896456"/>
                      <a:gd name="G3" fmla="+- G2 10800 0"/>
                      <a:gd name="G4" fmla="sin 10800 9543270"/>
                      <a:gd name="G5" fmla="+- G4 10800 0"/>
                      <a:gd name="G6" fmla="cos 10800 9543270"/>
                      <a:gd name="G7" fmla="+- G6 10800 0"/>
                      <a:gd name="T0" fmla="*/ 1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16 h 21600"/>
                      <a:gd name="T8" fmla="*/ -1074027256 w 21600"/>
                      <a:gd name="T9" fmla="*/ -1074027392 h 21600"/>
                      <a:gd name="T10" fmla="*/ 38401396 w 21600"/>
                      <a:gd name="T11" fmla="*/ 0 h 21600"/>
                      <a:gd name="T12" fmla="*/ 1975 w 21600"/>
                      <a:gd name="T13" fmla="*/ 10799 h 21600"/>
                      <a:gd name="T14" fmla="*/ 20307 w 21600"/>
                      <a:gd name="T15" fmla="*/ 21599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T12" t="T13" r="T14" b="T15"/>
                    <a:pathLst>
                      <a:path w="21600" h="21600" stroke="0">
                        <a:moveTo>
                          <a:pt x="20251" y="16025"/>
                        </a:moveTo>
                        <a:cubicBezTo>
                          <a:pt x="18350" y="19464"/>
                          <a:pt x="14730" y="21599"/>
                          <a:pt x="10800" y="21599"/>
                        </a:cubicBezTo>
                        <a:cubicBezTo>
                          <a:pt x="7234" y="21599"/>
                          <a:pt x="3899" y="19840"/>
                          <a:pt x="1886" y="16897"/>
                        </a:cubicBezTo>
                        <a:lnTo>
                          <a:pt x="10800" y="10800"/>
                        </a:lnTo>
                        <a:close/>
                      </a:path>
                      <a:path w="21600" h="21600" fill="none">
                        <a:moveTo>
                          <a:pt x="20251" y="16025"/>
                        </a:moveTo>
                        <a:cubicBezTo>
                          <a:pt x="18350" y="19464"/>
                          <a:pt x="14730" y="21599"/>
                          <a:pt x="10800" y="21599"/>
                        </a:cubicBezTo>
                        <a:cubicBezTo>
                          <a:pt x="7234" y="21599"/>
                          <a:pt x="3899" y="19840"/>
                          <a:pt x="1886" y="16897"/>
                        </a:cubicBezTo>
                      </a:path>
                    </a:pathLst>
                  </a:custGeom>
                  <a:noFill/>
                  <a:ln w="9360">
                    <a:solidFill>
                      <a:srgbClr val="FF8B17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160" name="AutoShape 112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1613" y="1430"/>
                    <a:ext cx="2213" cy="3626"/>
                  </a:xfrm>
                  <a:custGeom>
                    <a:avLst/>
                    <a:gdLst>
                      <a:gd name="G0" fmla="sin 10800 -7487739"/>
                      <a:gd name="G1" fmla="+- G0 10800 0"/>
                      <a:gd name="G2" fmla="cos 10800 -7487739"/>
                      <a:gd name="G3" fmla="+- G2 10800 0"/>
                      <a:gd name="G4" fmla="sin 10800 122518"/>
                      <a:gd name="G5" fmla="+- G4 10800 0"/>
                      <a:gd name="G6" fmla="cos 10800 122518"/>
                      <a:gd name="G7" fmla="+- G6 10800 0"/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16 h 21600"/>
                      <a:gd name="T8" fmla="*/ -1074027256 w 21600"/>
                      <a:gd name="T9" fmla="*/ -1074027392 h 21600"/>
                      <a:gd name="T10" fmla="*/ 38401396 w 21600"/>
                      <a:gd name="T11" fmla="*/ 0 h 21600"/>
                      <a:gd name="T12" fmla="*/ 6339 w 21600"/>
                      <a:gd name="T13" fmla="*/ 0 h 21600"/>
                      <a:gd name="T14" fmla="*/ 21599 w 21600"/>
                      <a:gd name="T15" fmla="*/ 1099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T12" t="T13" r="T14" b="T15"/>
                    <a:pathLst>
                      <a:path w="21600" h="21600" stroke="0">
                        <a:moveTo>
                          <a:pt x="6363" y="953"/>
                        </a:moveTo>
                        <a:cubicBezTo>
                          <a:pt x="7757" y="324"/>
                          <a:pt x="9270" y="-1"/>
                          <a:pt x="10800" y="-1"/>
                        </a:cubicBezTo>
                        <a:cubicBezTo>
                          <a:pt x="16764" y="0"/>
                          <a:pt x="21600" y="4835"/>
                          <a:pt x="21600" y="10800"/>
                        </a:cubicBezTo>
                        <a:cubicBezTo>
                          <a:pt x="21600" y="10917"/>
                          <a:pt x="21598" y="11034"/>
                          <a:pt x="21594" y="11152"/>
                        </a:cubicBezTo>
                        <a:lnTo>
                          <a:pt x="10800" y="10800"/>
                        </a:lnTo>
                        <a:close/>
                      </a:path>
                      <a:path w="21600" h="21600" fill="none">
                        <a:moveTo>
                          <a:pt x="6363" y="953"/>
                        </a:moveTo>
                        <a:cubicBezTo>
                          <a:pt x="7757" y="324"/>
                          <a:pt x="9270" y="-1"/>
                          <a:pt x="10800" y="-1"/>
                        </a:cubicBezTo>
                        <a:cubicBezTo>
                          <a:pt x="16764" y="0"/>
                          <a:pt x="21600" y="4835"/>
                          <a:pt x="21600" y="10800"/>
                        </a:cubicBezTo>
                        <a:cubicBezTo>
                          <a:pt x="21600" y="10917"/>
                          <a:pt x="21598" y="11034"/>
                          <a:pt x="21594" y="11152"/>
                        </a:cubicBezTo>
                      </a:path>
                    </a:pathLst>
                  </a:custGeom>
                  <a:noFill/>
                  <a:ln w="9360">
                    <a:solidFill>
                      <a:srgbClr val="FE1F08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161" name="AutoShape 113"/>
                  <p:cNvSpPr>
                    <a:spLocks noChangeArrowheads="1"/>
                  </p:cNvSpPr>
                  <p:nvPr/>
                </p:nvSpPr>
                <p:spPr bwMode="auto">
                  <a:xfrm>
                    <a:off x="3393" y="1104"/>
                    <a:ext cx="1378" cy="3626"/>
                  </a:xfrm>
                  <a:custGeom>
                    <a:avLst/>
                    <a:gdLst>
                      <a:gd name="G0" fmla="sin 10800 -8369693"/>
                      <a:gd name="G1" fmla="+- G0 10800 0"/>
                      <a:gd name="G2" fmla="cos 10800 -8369693"/>
                      <a:gd name="G3" fmla="+- G2 10800 0"/>
                      <a:gd name="G4" fmla="sin 10800 122518"/>
                      <a:gd name="G5" fmla="+- G4 10800 0"/>
                      <a:gd name="G6" fmla="cos 10800 122518"/>
                      <a:gd name="G7" fmla="+- G6 10800 0"/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16 h 21600"/>
                      <a:gd name="T8" fmla="*/ -1074027256 w 21600"/>
                      <a:gd name="T9" fmla="*/ -1074027392 h 21600"/>
                      <a:gd name="T10" fmla="*/ 38401396 w 21600"/>
                      <a:gd name="T11" fmla="*/ 0 h 21600"/>
                      <a:gd name="T12" fmla="*/ 4273 w 21600"/>
                      <a:gd name="T13" fmla="*/ 0 h 21600"/>
                      <a:gd name="T14" fmla="*/ 21599 w 21600"/>
                      <a:gd name="T15" fmla="*/ 1099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T12" t="T13" r="T14" b="T15"/>
                    <a:pathLst>
                      <a:path w="21600" h="21600" stroke="0">
                        <a:moveTo>
                          <a:pt x="4193" y="2256"/>
                        </a:moveTo>
                        <a:cubicBezTo>
                          <a:pt x="6085" y="793"/>
                          <a:pt x="8408" y="-1"/>
                          <a:pt x="10800" y="-1"/>
                        </a:cubicBezTo>
                        <a:cubicBezTo>
                          <a:pt x="16764" y="0"/>
                          <a:pt x="21600" y="4835"/>
                          <a:pt x="21600" y="10800"/>
                        </a:cubicBezTo>
                        <a:cubicBezTo>
                          <a:pt x="21600" y="10917"/>
                          <a:pt x="21598" y="11034"/>
                          <a:pt x="21594" y="11152"/>
                        </a:cubicBezTo>
                        <a:lnTo>
                          <a:pt x="10800" y="10800"/>
                        </a:lnTo>
                        <a:close/>
                      </a:path>
                      <a:path w="21600" h="21600" fill="none">
                        <a:moveTo>
                          <a:pt x="4193" y="2256"/>
                        </a:moveTo>
                        <a:cubicBezTo>
                          <a:pt x="6085" y="793"/>
                          <a:pt x="8408" y="-1"/>
                          <a:pt x="10800" y="-1"/>
                        </a:cubicBezTo>
                        <a:cubicBezTo>
                          <a:pt x="16764" y="0"/>
                          <a:pt x="21600" y="4835"/>
                          <a:pt x="21600" y="10800"/>
                        </a:cubicBezTo>
                        <a:cubicBezTo>
                          <a:pt x="21600" y="10917"/>
                          <a:pt x="21598" y="11034"/>
                          <a:pt x="21594" y="11152"/>
                        </a:cubicBezTo>
                      </a:path>
                    </a:pathLst>
                  </a:custGeom>
                  <a:noFill/>
                  <a:ln w="9360">
                    <a:solidFill>
                      <a:srgbClr val="FF8B17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162" name="AutoShape 114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1369" y="818"/>
                    <a:ext cx="2325" cy="3626"/>
                  </a:xfrm>
                  <a:custGeom>
                    <a:avLst/>
                    <a:gdLst>
                      <a:gd name="G0" fmla="sin 10800 -8836577"/>
                      <a:gd name="G1" fmla="+- G0 10800 0"/>
                      <a:gd name="G2" fmla="cos 10800 -8836577"/>
                      <a:gd name="G3" fmla="+- G2 10800 0"/>
                      <a:gd name="G4" fmla="sin 10800 122518"/>
                      <a:gd name="G5" fmla="+- G4 10800 0"/>
                      <a:gd name="G6" fmla="cos 10800 122518"/>
                      <a:gd name="G7" fmla="+- G6 10800 0"/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16 h 21600"/>
                      <a:gd name="T8" fmla="*/ -1074027256 w 21600"/>
                      <a:gd name="T9" fmla="*/ -1074027392 h 21600"/>
                      <a:gd name="T10" fmla="*/ 38401396 w 21600"/>
                      <a:gd name="T11" fmla="*/ 0 h 21600"/>
                      <a:gd name="T12" fmla="*/ 3294 w 21600"/>
                      <a:gd name="T13" fmla="*/ 0 h 21600"/>
                      <a:gd name="T14" fmla="*/ 21599 w 21600"/>
                      <a:gd name="T15" fmla="*/ 1099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T12" t="T13" r="T14" b="T15"/>
                    <a:pathLst>
                      <a:path w="21600" h="21600" stroke="0">
                        <a:moveTo>
                          <a:pt x="3185" y="3141"/>
                        </a:moveTo>
                        <a:cubicBezTo>
                          <a:pt x="5208" y="1129"/>
                          <a:pt x="7946" y="-1"/>
                          <a:pt x="10800" y="-1"/>
                        </a:cubicBezTo>
                        <a:cubicBezTo>
                          <a:pt x="16764" y="0"/>
                          <a:pt x="21600" y="4835"/>
                          <a:pt x="21600" y="10800"/>
                        </a:cubicBezTo>
                        <a:cubicBezTo>
                          <a:pt x="21600" y="10917"/>
                          <a:pt x="21598" y="11034"/>
                          <a:pt x="21594" y="11152"/>
                        </a:cubicBezTo>
                        <a:lnTo>
                          <a:pt x="10800" y="10800"/>
                        </a:lnTo>
                        <a:close/>
                      </a:path>
                      <a:path w="21600" h="21600" fill="none">
                        <a:moveTo>
                          <a:pt x="3185" y="3141"/>
                        </a:moveTo>
                        <a:cubicBezTo>
                          <a:pt x="5208" y="1129"/>
                          <a:pt x="7946" y="-1"/>
                          <a:pt x="10800" y="-1"/>
                        </a:cubicBezTo>
                        <a:cubicBezTo>
                          <a:pt x="16764" y="0"/>
                          <a:pt x="21600" y="4835"/>
                          <a:pt x="21600" y="10800"/>
                        </a:cubicBezTo>
                        <a:cubicBezTo>
                          <a:pt x="21600" y="10917"/>
                          <a:pt x="21598" y="11034"/>
                          <a:pt x="21594" y="11152"/>
                        </a:cubicBezTo>
                      </a:path>
                    </a:pathLst>
                  </a:custGeom>
                  <a:noFill/>
                  <a:ln w="9360">
                    <a:solidFill>
                      <a:srgbClr val="FE1F08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163" name="AutoShape 115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1582" y="430"/>
                    <a:ext cx="1938" cy="3576"/>
                  </a:xfrm>
                  <a:custGeom>
                    <a:avLst/>
                    <a:gdLst>
                      <a:gd name="G0" fmla="sin 10800 -9670994"/>
                      <a:gd name="G1" fmla="+- G0 10800 0"/>
                      <a:gd name="G2" fmla="cos 10800 -9670994"/>
                      <a:gd name="G3" fmla="+- G2 10800 0"/>
                      <a:gd name="G4" fmla="sin 10800 -3329666"/>
                      <a:gd name="G5" fmla="+- G4 10800 0"/>
                      <a:gd name="G6" fmla="cos 10800 -3329666"/>
                      <a:gd name="G7" fmla="+- G6 10800 0"/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16 h 21600"/>
                      <a:gd name="T8" fmla="*/ -1074027256 w 21600"/>
                      <a:gd name="T9" fmla="*/ -1074027392 h 21600"/>
                      <a:gd name="T10" fmla="*/ 38401396 w 21600"/>
                      <a:gd name="T11" fmla="*/ 0 h 21600"/>
                      <a:gd name="T12" fmla="*/ 1767 w 21600"/>
                      <a:gd name="T13" fmla="*/ 0 h 21600"/>
                      <a:gd name="T14" fmla="*/ 17757 w 21600"/>
                      <a:gd name="T15" fmla="*/ 10799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T12" t="T13" r="T14" b="T15"/>
                    <a:pathLst>
                      <a:path w="21600" h="21600" stroke="0">
                        <a:moveTo>
                          <a:pt x="1684" y="5007"/>
                        </a:moveTo>
                        <a:cubicBezTo>
                          <a:pt x="3666" y="1888"/>
                          <a:pt x="7105" y="-1"/>
                          <a:pt x="10800" y="-1"/>
                        </a:cubicBezTo>
                        <a:cubicBezTo>
                          <a:pt x="13286" y="-1"/>
                          <a:pt x="15696" y="857"/>
                          <a:pt x="17623" y="2429"/>
                        </a:cubicBezTo>
                        <a:lnTo>
                          <a:pt x="10800" y="10800"/>
                        </a:lnTo>
                        <a:close/>
                      </a:path>
                      <a:path w="21600" h="21600" fill="none">
                        <a:moveTo>
                          <a:pt x="1684" y="5007"/>
                        </a:moveTo>
                        <a:cubicBezTo>
                          <a:pt x="3666" y="1888"/>
                          <a:pt x="7105" y="-1"/>
                          <a:pt x="10800" y="-1"/>
                        </a:cubicBezTo>
                        <a:cubicBezTo>
                          <a:pt x="13286" y="-1"/>
                          <a:pt x="15696" y="857"/>
                          <a:pt x="17623" y="2429"/>
                        </a:cubicBezTo>
                      </a:path>
                    </a:pathLst>
                  </a:custGeom>
                  <a:noFill/>
                  <a:ln w="9360">
                    <a:solidFill>
                      <a:srgbClr val="FF8B17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164" name="AutoShape 116"/>
                  <p:cNvSpPr>
                    <a:spLocks noChangeArrowheads="1"/>
                  </p:cNvSpPr>
                  <p:nvPr/>
                </p:nvSpPr>
                <p:spPr bwMode="auto">
                  <a:xfrm>
                    <a:off x="3296" y="1181"/>
                    <a:ext cx="821" cy="3576"/>
                  </a:xfrm>
                  <a:custGeom>
                    <a:avLst/>
                    <a:gdLst>
                      <a:gd name="G0" fmla="sin 10800 -8369693"/>
                      <a:gd name="G1" fmla="+- G0 10800 0"/>
                      <a:gd name="G2" fmla="cos 10800 -8369693"/>
                      <a:gd name="G3" fmla="+- G2 10800 0"/>
                      <a:gd name="G4" fmla="sin 10800 -2219995"/>
                      <a:gd name="G5" fmla="+- G4 10800 0"/>
                      <a:gd name="G6" fmla="cos 10800 -2219995"/>
                      <a:gd name="G7" fmla="+- G6 10800 0"/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16 h 21600"/>
                      <a:gd name="T8" fmla="*/ -1074027256 w 21600"/>
                      <a:gd name="T9" fmla="*/ -1074027392 h 21600"/>
                      <a:gd name="T10" fmla="*/ 38401396 w 21600"/>
                      <a:gd name="T11" fmla="*/ 0 h 21600"/>
                      <a:gd name="T12" fmla="*/ 4273 w 21600"/>
                      <a:gd name="T13" fmla="*/ 0 h 21600"/>
                      <a:gd name="T14" fmla="*/ 19831 w 21600"/>
                      <a:gd name="T15" fmla="*/ 10799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T12" t="T13" r="T14" b="T15"/>
                    <a:pathLst>
                      <a:path w="21600" h="21600" stroke="0">
                        <a:moveTo>
                          <a:pt x="4193" y="2256"/>
                        </a:moveTo>
                        <a:cubicBezTo>
                          <a:pt x="6085" y="793"/>
                          <a:pt x="8408" y="-1"/>
                          <a:pt x="10800" y="-1"/>
                        </a:cubicBezTo>
                        <a:cubicBezTo>
                          <a:pt x="14398" y="-1"/>
                          <a:pt x="17760" y="1792"/>
                          <a:pt x="19766" y="4779"/>
                        </a:cubicBezTo>
                        <a:lnTo>
                          <a:pt x="10800" y="10800"/>
                        </a:lnTo>
                        <a:close/>
                      </a:path>
                      <a:path w="21600" h="21600" fill="none">
                        <a:moveTo>
                          <a:pt x="4193" y="2256"/>
                        </a:moveTo>
                        <a:cubicBezTo>
                          <a:pt x="6085" y="793"/>
                          <a:pt x="8408" y="-1"/>
                          <a:pt x="10800" y="-1"/>
                        </a:cubicBezTo>
                        <a:cubicBezTo>
                          <a:pt x="14398" y="-1"/>
                          <a:pt x="17760" y="1792"/>
                          <a:pt x="19766" y="4779"/>
                        </a:cubicBezTo>
                      </a:path>
                    </a:pathLst>
                  </a:custGeom>
                  <a:noFill/>
                  <a:ln w="9360">
                    <a:solidFill>
                      <a:srgbClr val="FFE103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165" name="Freeform 117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2711" y="527"/>
                    <a:ext cx="322" cy="1181"/>
                  </a:xfrm>
                  <a:custGeom>
                    <a:avLst/>
                    <a:gdLst>
                      <a:gd name="T0" fmla="*/ 0 w 776"/>
                      <a:gd name="T1" fmla="*/ 64 h 2368"/>
                      <a:gd name="T2" fmla="*/ 240 w 776"/>
                      <a:gd name="T3" fmla="*/ 16 h 2368"/>
                      <a:gd name="T4" fmla="*/ 96 w 776"/>
                      <a:gd name="T5" fmla="*/ 160 h 2368"/>
                      <a:gd name="T6" fmla="*/ 336 w 776"/>
                      <a:gd name="T7" fmla="*/ 160 h 2368"/>
                      <a:gd name="T8" fmla="*/ 192 w 776"/>
                      <a:gd name="T9" fmla="*/ 304 h 2368"/>
                      <a:gd name="T10" fmla="*/ 384 w 776"/>
                      <a:gd name="T11" fmla="*/ 352 h 2368"/>
                      <a:gd name="T12" fmla="*/ 288 w 776"/>
                      <a:gd name="T13" fmla="*/ 448 h 2368"/>
                      <a:gd name="T14" fmla="*/ 480 w 776"/>
                      <a:gd name="T15" fmla="*/ 496 h 2368"/>
                      <a:gd name="T16" fmla="*/ 384 w 776"/>
                      <a:gd name="T17" fmla="*/ 592 h 2368"/>
                      <a:gd name="T18" fmla="*/ 528 w 776"/>
                      <a:gd name="T19" fmla="*/ 640 h 2368"/>
                      <a:gd name="T20" fmla="*/ 480 w 776"/>
                      <a:gd name="T21" fmla="*/ 736 h 2368"/>
                      <a:gd name="T22" fmla="*/ 576 w 776"/>
                      <a:gd name="T23" fmla="*/ 832 h 2368"/>
                      <a:gd name="T24" fmla="*/ 576 w 776"/>
                      <a:gd name="T25" fmla="*/ 928 h 2368"/>
                      <a:gd name="T26" fmla="*/ 672 w 776"/>
                      <a:gd name="T27" fmla="*/ 1072 h 2368"/>
                      <a:gd name="T28" fmla="*/ 624 w 776"/>
                      <a:gd name="T29" fmla="*/ 1216 h 2368"/>
                      <a:gd name="T30" fmla="*/ 720 w 776"/>
                      <a:gd name="T31" fmla="*/ 1312 h 2368"/>
                      <a:gd name="T32" fmla="*/ 672 w 776"/>
                      <a:gd name="T33" fmla="*/ 1456 h 2368"/>
                      <a:gd name="T34" fmla="*/ 720 w 776"/>
                      <a:gd name="T35" fmla="*/ 1600 h 2368"/>
                      <a:gd name="T36" fmla="*/ 672 w 776"/>
                      <a:gd name="T37" fmla="*/ 1696 h 2368"/>
                      <a:gd name="T38" fmla="*/ 768 w 776"/>
                      <a:gd name="T39" fmla="*/ 1840 h 2368"/>
                      <a:gd name="T40" fmla="*/ 720 w 776"/>
                      <a:gd name="T41" fmla="*/ 1984 h 2368"/>
                      <a:gd name="T42" fmla="*/ 768 w 776"/>
                      <a:gd name="T43" fmla="*/ 2176 h 2368"/>
                      <a:gd name="T44" fmla="*/ 720 w 776"/>
                      <a:gd name="T45" fmla="*/ 2224 h 2368"/>
                      <a:gd name="T46" fmla="*/ 768 w 776"/>
                      <a:gd name="T47" fmla="*/ 2368 h 23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776" h="2368">
                        <a:moveTo>
                          <a:pt x="0" y="64"/>
                        </a:moveTo>
                        <a:cubicBezTo>
                          <a:pt x="112" y="32"/>
                          <a:pt x="224" y="0"/>
                          <a:pt x="240" y="16"/>
                        </a:cubicBezTo>
                        <a:cubicBezTo>
                          <a:pt x="256" y="32"/>
                          <a:pt x="80" y="136"/>
                          <a:pt x="96" y="160"/>
                        </a:cubicBezTo>
                        <a:cubicBezTo>
                          <a:pt x="112" y="184"/>
                          <a:pt x="320" y="136"/>
                          <a:pt x="336" y="160"/>
                        </a:cubicBezTo>
                        <a:cubicBezTo>
                          <a:pt x="352" y="184"/>
                          <a:pt x="184" y="272"/>
                          <a:pt x="192" y="304"/>
                        </a:cubicBezTo>
                        <a:cubicBezTo>
                          <a:pt x="200" y="336"/>
                          <a:pt x="368" y="328"/>
                          <a:pt x="384" y="352"/>
                        </a:cubicBezTo>
                        <a:cubicBezTo>
                          <a:pt x="400" y="376"/>
                          <a:pt x="272" y="424"/>
                          <a:pt x="288" y="448"/>
                        </a:cubicBezTo>
                        <a:cubicBezTo>
                          <a:pt x="304" y="472"/>
                          <a:pt x="464" y="472"/>
                          <a:pt x="480" y="496"/>
                        </a:cubicBezTo>
                        <a:cubicBezTo>
                          <a:pt x="496" y="520"/>
                          <a:pt x="376" y="568"/>
                          <a:pt x="384" y="592"/>
                        </a:cubicBezTo>
                        <a:cubicBezTo>
                          <a:pt x="392" y="616"/>
                          <a:pt x="512" y="616"/>
                          <a:pt x="528" y="640"/>
                        </a:cubicBezTo>
                        <a:cubicBezTo>
                          <a:pt x="544" y="664"/>
                          <a:pt x="472" y="704"/>
                          <a:pt x="480" y="736"/>
                        </a:cubicBezTo>
                        <a:cubicBezTo>
                          <a:pt x="488" y="768"/>
                          <a:pt x="560" y="800"/>
                          <a:pt x="576" y="832"/>
                        </a:cubicBezTo>
                        <a:cubicBezTo>
                          <a:pt x="592" y="864"/>
                          <a:pt x="560" y="888"/>
                          <a:pt x="576" y="928"/>
                        </a:cubicBezTo>
                        <a:cubicBezTo>
                          <a:pt x="592" y="968"/>
                          <a:pt x="664" y="1024"/>
                          <a:pt x="672" y="1072"/>
                        </a:cubicBezTo>
                        <a:cubicBezTo>
                          <a:pt x="680" y="1120"/>
                          <a:pt x="616" y="1176"/>
                          <a:pt x="624" y="1216"/>
                        </a:cubicBezTo>
                        <a:cubicBezTo>
                          <a:pt x="632" y="1256"/>
                          <a:pt x="712" y="1272"/>
                          <a:pt x="720" y="1312"/>
                        </a:cubicBezTo>
                        <a:cubicBezTo>
                          <a:pt x="728" y="1352"/>
                          <a:pt x="672" y="1408"/>
                          <a:pt x="672" y="1456"/>
                        </a:cubicBezTo>
                        <a:cubicBezTo>
                          <a:pt x="672" y="1504"/>
                          <a:pt x="720" y="1560"/>
                          <a:pt x="720" y="1600"/>
                        </a:cubicBezTo>
                        <a:cubicBezTo>
                          <a:pt x="720" y="1640"/>
                          <a:pt x="664" y="1656"/>
                          <a:pt x="672" y="1696"/>
                        </a:cubicBezTo>
                        <a:cubicBezTo>
                          <a:pt x="680" y="1736"/>
                          <a:pt x="760" y="1792"/>
                          <a:pt x="768" y="1840"/>
                        </a:cubicBezTo>
                        <a:cubicBezTo>
                          <a:pt x="776" y="1888"/>
                          <a:pt x="720" y="1928"/>
                          <a:pt x="720" y="1984"/>
                        </a:cubicBezTo>
                        <a:cubicBezTo>
                          <a:pt x="720" y="2040"/>
                          <a:pt x="768" y="2136"/>
                          <a:pt x="768" y="2176"/>
                        </a:cubicBezTo>
                        <a:cubicBezTo>
                          <a:pt x="768" y="2216"/>
                          <a:pt x="720" y="2192"/>
                          <a:pt x="720" y="2224"/>
                        </a:cubicBezTo>
                        <a:cubicBezTo>
                          <a:pt x="720" y="2256"/>
                          <a:pt x="744" y="2312"/>
                          <a:pt x="768" y="2368"/>
                        </a:cubicBezTo>
                      </a:path>
                    </a:pathLst>
                  </a:custGeom>
                  <a:noFill/>
                  <a:ln w="9360">
                    <a:solidFill>
                      <a:srgbClr val="FE1F08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166" name="Freeform 118"/>
                <p:cNvSpPr>
                  <a:spLocks noChangeArrowheads="1"/>
                </p:cNvSpPr>
                <p:nvPr/>
              </p:nvSpPr>
              <p:spPr bwMode="auto">
                <a:xfrm rot="20220000">
                  <a:off x="3860" y="1377"/>
                  <a:ext cx="340" cy="647"/>
                </a:xfrm>
                <a:custGeom>
                  <a:avLst/>
                  <a:gdLst>
                    <a:gd name="T0" fmla="*/ 0 w 776"/>
                    <a:gd name="T1" fmla="*/ 64 h 2368"/>
                    <a:gd name="T2" fmla="*/ 240 w 776"/>
                    <a:gd name="T3" fmla="*/ 16 h 2368"/>
                    <a:gd name="T4" fmla="*/ 96 w 776"/>
                    <a:gd name="T5" fmla="*/ 160 h 2368"/>
                    <a:gd name="T6" fmla="*/ 336 w 776"/>
                    <a:gd name="T7" fmla="*/ 160 h 2368"/>
                    <a:gd name="T8" fmla="*/ 192 w 776"/>
                    <a:gd name="T9" fmla="*/ 304 h 2368"/>
                    <a:gd name="T10" fmla="*/ 384 w 776"/>
                    <a:gd name="T11" fmla="*/ 352 h 2368"/>
                    <a:gd name="T12" fmla="*/ 288 w 776"/>
                    <a:gd name="T13" fmla="*/ 448 h 2368"/>
                    <a:gd name="T14" fmla="*/ 480 w 776"/>
                    <a:gd name="T15" fmla="*/ 496 h 2368"/>
                    <a:gd name="T16" fmla="*/ 384 w 776"/>
                    <a:gd name="T17" fmla="*/ 592 h 2368"/>
                    <a:gd name="T18" fmla="*/ 528 w 776"/>
                    <a:gd name="T19" fmla="*/ 640 h 2368"/>
                    <a:gd name="T20" fmla="*/ 480 w 776"/>
                    <a:gd name="T21" fmla="*/ 736 h 2368"/>
                    <a:gd name="T22" fmla="*/ 576 w 776"/>
                    <a:gd name="T23" fmla="*/ 832 h 2368"/>
                    <a:gd name="T24" fmla="*/ 576 w 776"/>
                    <a:gd name="T25" fmla="*/ 928 h 2368"/>
                    <a:gd name="T26" fmla="*/ 672 w 776"/>
                    <a:gd name="T27" fmla="*/ 1072 h 2368"/>
                    <a:gd name="T28" fmla="*/ 624 w 776"/>
                    <a:gd name="T29" fmla="*/ 1216 h 2368"/>
                    <a:gd name="T30" fmla="*/ 720 w 776"/>
                    <a:gd name="T31" fmla="*/ 1312 h 2368"/>
                    <a:gd name="T32" fmla="*/ 672 w 776"/>
                    <a:gd name="T33" fmla="*/ 1456 h 2368"/>
                    <a:gd name="T34" fmla="*/ 720 w 776"/>
                    <a:gd name="T35" fmla="*/ 1600 h 2368"/>
                    <a:gd name="T36" fmla="*/ 672 w 776"/>
                    <a:gd name="T37" fmla="*/ 1696 h 2368"/>
                    <a:gd name="T38" fmla="*/ 768 w 776"/>
                    <a:gd name="T39" fmla="*/ 1840 h 2368"/>
                    <a:gd name="T40" fmla="*/ 720 w 776"/>
                    <a:gd name="T41" fmla="*/ 1984 h 2368"/>
                    <a:gd name="T42" fmla="*/ 768 w 776"/>
                    <a:gd name="T43" fmla="*/ 2176 h 2368"/>
                    <a:gd name="T44" fmla="*/ 720 w 776"/>
                    <a:gd name="T45" fmla="*/ 2224 h 2368"/>
                    <a:gd name="T46" fmla="*/ 768 w 776"/>
                    <a:gd name="T47" fmla="*/ 2368 h 23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776" h="2368">
                      <a:moveTo>
                        <a:pt x="0" y="64"/>
                      </a:moveTo>
                      <a:cubicBezTo>
                        <a:pt x="112" y="32"/>
                        <a:pt x="224" y="0"/>
                        <a:pt x="240" y="16"/>
                      </a:cubicBezTo>
                      <a:cubicBezTo>
                        <a:pt x="256" y="32"/>
                        <a:pt x="80" y="136"/>
                        <a:pt x="96" y="160"/>
                      </a:cubicBezTo>
                      <a:cubicBezTo>
                        <a:pt x="112" y="184"/>
                        <a:pt x="320" y="136"/>
                        <a:pt x="336" y="160"/>
                      </a:cubicBezTo>
                      <a:cubicBezTo>
                        <a:pt x="352" y="184"/>
                        <a:pt x="184" y="272"/>
                        <a:pt x="192" y="304"/>
                      </a:cubicBezTo>
                      <a:cubicBezTo>
                        <a:pt x="200" y="336"/>
                        <a:pt x="368" y="328"/>
                        <a:pt x="384" y="352"/>
                      </a:cubicBezTo>
                      <a:cubicBezTo>
                        <a:pt x="400" y="376"/>
                        <a:pt x="272" y="424"/>
                        <a:pt x="288" y="448"/>
                      </a:cubicBezTo>
                      <a:cubicBezTo>
                        <a:pt x="304" y="472"/>
                        <a:pt x="464" y="472"/>
                        <a:pt x="480" y="496"/>
                      </a:cubicBezTo>
                      <a:cubicBezTo>
                        <a:pt x="496" y="520"/>
                        <a:pt x="376" y="568"/>
                        <a:pt x="384" y="592"/>
                      </a:cubicBezTo>
                      <a:cubicBezTo>
                        <a:pt x="392" y="616"/>
                        <a:pt x="512" y="616"/>
                        <a:pt x="528" y="640"/>
                      </a:cubicBezTo>
                      <a:cubicBezTo>
                        <a:pt x="544" y="664"/>
                        <a:pt x="472" y="704"/>
                        <a:pt x="480" y="736"/>
                      </a:cubicBezTo>
                      <a:cubicBezTo>
                        <a:pt x="488" y="768"/>
                        <a:pt x="560" y="800"/>
                        <a:pt x="576" y="832"/>
                      </a:cubicBezTo>
                      <a:cubicBezTo>
                        <a:pt x="592" y="864"/>
                        <a:pt x="560" y="888"/>
                        <a:pt x="576" y="928"/>
                      </a:cubicBezTo>
                      <a:cubicBezTo>
                        <a:pt x="592" y="968"/>
                        <a:pt x="664" y="1024"/>
                        <a:pt x="672" y="1072"/>
                      </a:cubicBezTo>
                      <a:cubicBezTo>
                        <a:pt x="680" y="1120"/>
                        <a:pt x="616" y="1176"/>
                        <a:pt x="624" y="1216"/>
                      </a:cubicBezTo>
                      <a:cubicBezTo>
                        <a:pt x="632" y="1256"/>
                        <a:pt x="712" y="1272"/>
                        <a:pt x="720" y="1312"/>
                      </a:cubicBezTo>
                      <a:cubicBezTo>
                        <a:pt x="728" y="1352"/>
                        <a:pt x="672" y="1408"/>
                        <a:pt x="672" y="1456"/>
                      </a:cubicBezTo>
                      <a:cubicBezTo>
                        <a:pt x="672" y="1504"/>
                        <a:pt x="720" y="1560"/>
                        <a:pt x="720" y="1600"/>
                      </a:cubicBezTo>
                      <a:cubicBezTo>
                        <a:pt x="720" y="1640"/>
                        <a:pt x="664" y="1656"/>
                        <a:pt x="672" y="1696"/>
                      </a:cubicBezTo>
                      <a:cubicBezTo>
                        <a:pt x="680" y="1736"/>
                        <a:pt x="760" y="1792"/>
                        <a:pt x="768" y="1840"/>
                      </a:cubicBezTo>
                      <a:cubicBezTo>
                        <a:pt x="776" y="1888"/>
                        <a:pt x="720" y="1928"/>
                        <a:pt x="720" y="1984"/>
                      </a:cubicBezTo>
                      <a:cubicBezTo>
                        <a:pt x="720" y="2040"/>
                        <a:pt x="768" y="2136"/>
                        <a:pt x="768" y="2176"/>
                      </a:cubicBezTo>
                      <a:cubicBezTo>
                        <a:pt x="768" y="2216"/>
                        <a:pt x="720" y="2192"/>
                        <a:pt x="720" y="2224"/>
                      </a:cubicBezTo>
                      <a:cubicBezTo>
                        <a:pt x="720" y="2256"/>
                        <a:pt x="744" y="2312"/>
                        <a:pt x="768" y="2368"/>
                      </a:cubicBezTo>
                    </a:path>
                  </a:pathLst>
                </a:custGeom>
                <a:noFill/>
                <a:ln w="9360">
                  <a:solidFill>
                    <a:srgbClr val="FFE103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2167" name="Group 119"/>
            <p:cNvGrpSpPr>
              <a:grpSpLocks/>
            </p:cNvGrpSpPr>
            <p:nvPr/>
          </p:nvGrpSpPr>
          <p:grpSpPr bwMode="auto">
            <a:xfrm>
              <a:off x="1476" y="449"/>
              <a:ext cx="4035" cy="4751"/>
              <a:chOff x="1476" y="449"/>
              <a:chExt cx="4035" cy="4751"/>
            </a:xfrm>
          </p:grpSpPr>
          <p:sp>
            <p:nvSpPr>
              <p:cNvPr id="2168" name="Freeform 120"/>
              <p:cNvSpPr>
                <a:spLocks noChangeArrowheads="1"/>
              </p:cNvSpPr>
              <p:nvPr/>
            </p:nvSpPr>
            <p:spPr bwMode="auto">
              <a:xfrm flipH="1">
                <a:off x="2814" y="2038"/>
                <a:ext cx="374" cy="1146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360">
                <a:solidFill>
                  <a:srgbClr val="FF8B17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69" name="AutoShape 121"/>
              <p:cNvSpPr>
                <a:spLocks noChangeArrowheads="1"/>
              </p:cNvSpPr>
              <p:nvPr/>
            </p:nvSpPr>
            <p:spPr bwMode="auto">
              <a:xfrm flipH="1">
                <a:off x="2132" y="1560"/>
                <a:ext cx="3293" cy="3640"/>
              </a:xfrm>
              <a:custGeom>
                <a:avLst/>
                <a:gdLst>
                  <a:gd name="G0" fmla="sin 10800 -4937353"/>
                  <a:gd name="G1" fmla="+- G0 10800 0"/>
                  <a:gd name="G2" fmla="cos 10800 -4937353"/>
                  <a:gd name="G3" fmla="+- G2 10800 0"/>
                  <a:gd name="G4" fmla="sin 10800 122518"/>
                  <a:gd name="G5" fmla="+- G4 10800 0"/>
                  <a:gd name="G6" fmla="cos 10800 122518"/>
                  <a:gd name="G7" fmla="+- G6 10800 0"/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16 h 21600"/>
                  <a:gd name="T8" fmla="*/ -1074027256 w 21600"/>
                  <a:gd name="T9" fmla="*/ -1074027392 h 21600"/>
                  <a:gd name="T10" fmla="*/ 38401396 w 21600"/>
                  <a:gd name="T11" fmla="*/ 0 h 21600"/>
                  <a:gd name="T12" fmla="*/ 10799 w 21600"/>
                  <a:gd name="T13" fmla="*/ 385 h 21600"/>
                  <a:gd name="T14" fmla="*/ 21599 w 21600"/>
                  <a:gd name="T15" fmla="*/ 1099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21600" h="21600" stroke="0">
                    <a:moveTo>
                      <a:pt x="13532" y="351"/>
                    </a:moveTo>
                    <a:cubicBezTo>
                      <a:pt x="18285" y="1594"/>
                      <a:pt x="21600" y="5887"/>
                      <a:pt x="21600" y="10800"/>
                    </a:cubicBezTo>
                    <a:cubicBezTo>
                      <a:pt x="21600" y="10917"/>
                      <a:pt x="21598" y="11034"/>
                      <a:pt x="21594" y="11152"/>
                    </a:cubicBezTo>
                    <a:lnTo>
                      <a:pt x="10800" y="10800"/>
                    </a:lnTo>
                    <a:close/>
                  </a:path>
                  <a:path w="21600" h="21600" fill="none">
                    <a:moveTo>
                      <a:pt x="13532" y="351"/>
                    </a:moveTo>
                    <a:cubicBezTo>
                      <a:pt x="18285" y="1594"/>
                      <a:pt x="21600" y="5887"/>
                      <a:pt x="21600" y="10800"/>
                    </a:cubicBezTo>
                    <a:cubicBezTo>
                      <a:pt x="21600" y="10917"/>
                      <a:pt x="21598" y="11034"/>
                      <a:pt x="21594" y="11152"/>
                    </a:cubicBezTo>
                  </a:path>
                </a:pathLst>
              </a:custGeom>
              <a:noFill/>
              <a:ln w="9360">
                <a:solidFill>
                  <a:srgbClr val="FE1F08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70" name="AutoShape 122"/>
              <p:cNvSpPr>
                <a:spLocks noChangeArrowheads="1"/>
              </p:cNvSpPr>
              <p:nvPr/>
            </p:nvSpPr>
            <p:spPr bwMode="auto">
              <a:xfrm flipH="1">
                <a:off x="2296" y="1337"/>
                <a:ext cx="1447" cy="3627"/>
              </a:xfrm>
              <a:custGeom>
                <a:avLst/>
                <a:gdLst>
                  <a:gd name="G0" fmla="sin 10800 -7200065"/>
                  <a:gd name="G1" fmla="+- G0 10800 0"/>
                  <a:gd name="G2" fmla="cos 10800 -7200065"/>
                  <a:gd name="G3" fmla="+- G2 10800 0"/>
                  <a:gd name="G4" fmla="sin 10800 122518"/>
                  <a:gd name="G5" fmla="+- G4 10800 0"/>
                  <a:gd name="G6" fmla="cos 10800 122518"/>
                  <a:gd name="G7" fmla="+- G6 10800 0"/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16 h 21600"/>
                  <a:gd name="T8" fmla="*/ -1074027256 w 21600"/>
                  <a:gd name="T9" fmla="*/ -1074027392 h 21600"/>
                  <a:gd name="T10" fmla="*/ 38401396 w 21600"/>
                  <a:gd name="T11" fmla="*/ 0 h 21600"/>
                  <a:gd name="T12" fmla="*/ 7207 w 21600"/>
                  <a:gd name="T13" fmla="*/ 0 h 21600"/>
                  <a:gd name="T14" fmla="*/ 21599 w 21600"/>
                  <a:gd name="T15" fmla="*/ 1099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21600" h="21600" stroke="0">
                    <a:moveTo>
                      <a:pt x="7130" y="642"/>
                    </a:moveTo>
                    <a:cubicBezTo>
                      <a:pt x="8307" y="217"/>
                      <a:pt x="9548" y="-1"/>
                      <a:pt x="10800" y="-1"/>
                    </a:cubicBezTo>
                    <a:cubicBezTo>
                      <a:pt x="16764" y="0"/>
                      <a:pt x="21600" y="4835"/>
                      <a:pt x="21600" y="10800"/>
                    </a:cubicBezTo>
                    <a:cubicBezTo>
                      <a:pt x="21600" y="10917"/>
                      <a:pt x="21598" y="11034"/>
                      <a:pt x="21594" y="11152"/>
                    </a:cubicBezTo>
                    <a:lnTo>
                      <a:pt x="10800" y="10800"/>
                    </a:lnTo>
                    <a:close/>
                  </a:path>
                  <a:path w="21600" h="21600" fill="none">
                    <a:moveTo>
                      <a:pt x="7130" y="642"/>
                    </a:moveTo>
                    <a:cubicBezTo>
                      <a:pt x="8307" y="217"/>
                      <a:pt x="9548" y="-1"/>
                      <a:pt x="10800" y="-1"/>
                    </a:cubicBezTo>
                    <a:cubicBezTo>
                      <a:pt x="16764" y="0"/>
                      <a:pt x="21600" y="4835"/>
                      <a:pt x="21600" y="10800"/>
                    </a:cubicBezTo>
                    <a:cubicBezTo>
                      <a:pt x="21600" y="10917"/>
                      <a:pt x="21598" y="11034"/>
                      <a:pt x="21594" y="11152"/>
                    </a:cubicBezTo>
                  </a:path>
                </a:pathLst>
              </a:custGeom>
              <a:noFill/>
              <a:ln w="9360">
                <a:solidFill>
                  <a:srgbClr val="FF8B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71" name="AutoShape 123"/>
              <p:cNvSpPr>
                <a:spLocks noChangeArrowheads="1"/>
              </p:cNvSpPr>
              <p:nvPr/>
            </p:nvSpPr>
            <p:spPr bwMode="auto">
              <a:xfrm flipH="1">
                <a:off x="1476" y="1094"/>
                <a:ext cx="2318" cy="3626"/>
              </a:xfrm>
              <a:custGeom>
                <a:avLst/>
                <a:gdLst>
                  <a:gd name="G0" fmla="sin 10800 -8291692"/>
                  <a:gd name="G1" fmla="+- G0 10800 0"/>
                  <a:gd name="G2" fmla="cos 10800 -8291692"/>
                  <a:gd name="G3" fmla="+- G2 10800 0"/>
                  <a:gd name="G4" fmla="sin 10800 122518"/>
                  <a:gd name="G5" fmla="+- G4 10800 0"/>
                  <a:gd name="G6" fmla="cos 10800 122518"/>
                  <a:gd name="G7" fmla="+- G6 10800 0"/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16 h 21600"/>
                  <a:gd name="T8" fmla="*/ -1074027256 w 21600"/>
                  <a:gd name="T9" fmla="*/ -1074027392 h 21600"/>
                  <a:gd name="T10" fmla="*/ 38401396 w 21600"/>
                  <a:gd name="T11" fmla="*/ 0 h 21600"/>
                  <a:gd name="T12" fmla="*/ 4421 w 21600"/>
                  <a:gd name="T13" fmla="*/ 0 h 21600"/>
                  <a:gd name="T14" fmla="*/ 21599 w 21600"/>
                  <a:gd name="T15" fmla="*/ 1099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21600" h="21600" stroke="0">
                    <a:moveTo>
                      <a:pt x="4372" y="2120"/>
                    </a:moveTo>
                    <a:cubicBezTo>
                      <a:pt x="6232" y="743"/>
                      <a:pt x="8485" y="-1"/>
                      <a:pt x="10800" y="-1"/>
                    </a:cubicBezTo>
                    <a:cubicBezTo>
                      <a:pt x="16764" y="0"/>
                      <a:pt x="21600" y="4835"/>
                      <a:pt x="21600" y="10800"/>
                    </a:cubicBezTo>
                    <a:cubicBezTo>
                      <a:pt x="21600" y="10917"/>
                      <a:pt x="21598" y="11034"/>
                      <a:pt x="21594" y="11152"/>
                    </a:cubicBezTo>
                    <a:lnTo>
                      <a:pt x="10800" y="10800"/>
                    </a:lnTo>
                    <a:close/>
                  </a:path>
                  <a:path w="21600" h="21600" fill="none">
                    <a:moveTo>
                      <a:pt x="4372" y="2120"/>
                    </a:moveTo>
                    <a:cubicBezTo>
                      <a:pt x="6232" y="743"/>
                      <a:pt x="8485" y="-1"/>
                      <a:pt x="10800" y="-1"/>
                    </a:cubicBezTo>
                    <a:cubicBezTo>
                      <a:pt x="16764" y="0"/>
                      <a:pt x="21600" y="4835"/>
                      <a:pt x="21600" y="10800"/>
                    </a:cubicBezTo>
                    <a:cubicBezTo>
                      <a:pt x="21600" y="10917"/>
                      <a:pt x="21598" y="11034"/>
                      <a:pt x="21594" y="11152"/>
                    </a:cubicBezTo>
                  </a:path>
                </a:pathLst>
              </a:custGeom>
              <a:noFill/>
              <a:ln w="9360">
                <a:solidFill>
                  <a:srgbClr val="FE1F08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72" name="AutoShape 124"/>
              <p:cNvSpPr>
                <a:spLocks noChangeArrowheads="1"/>
              </p:cNvSpPr>
              <p:nvPr/>
            </p:nvSpPr>
            <p:spPr bwMode="auto">
              <a:xfrm>
                <a:off x="3446" y="1355"/>
                <a:ext cx="366" cy="3627"/>
              </a:xfrm>
              <a:custGeom>
                <a:avLst/>
                <a:gdLst>
                  <a:gd name="G0" fmla="sin 10800 -8369693"/>
                  <a:gd name="G1" fmla="+- G0 10800 0"/>
                  <a:gd name="G2" fmla="cos 10800 -8369693"/>
                  <a:gd name="G3" fmla="+- G2 10800 0"/>
                  <a:gd name="G4" fmla="sin 10800 122518"/>
                  <a:gd name="G5" fmla="+- G4 10800 0"/>
                  <a:gd name="G6" fmla="cos 10800 122518"/>
                  <a:gd name="G7" fmla="+- G6 10800 0"/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16 h 21600"/>
                  <a:gd name="T8" fmla="*/ -1074027256 w 21600"/>
                  <a:gd name="T9" fmla="*/ -1074027392 h 21600"/>
                  <a:gd name="T10" fmla="*/ 38401396 w 21600"/>
                  <a:gd name="T11" fmla="*/ 0 h 21600"/>
                  <a:gd name="T12" fmla="*/ 4273 w 21600"/>
                  <a:gd name="T13" fmla="*/ 0 h 21600"/>
                  <a:gd name="T14" fmla="*/ 21599 w 21600"/>
                  <a:gd name="T15" fmla="*/ 1099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21600" h="21600" stroke="0">
                    <a:moveTo>
                      <a:pt x="4193" y="2256"/>
                    </a:moveTo>
                    <a:cubicBezTo>
                      <a:pt x="6085" y="793"/>
                      <a:pt x="8408" y="-1"/>
                      <a:pt x="10800" y="-1"/>
                    </a:cubicBezTo>
                    <a:cubicBezTo>
                      <a:pt x="16764" y="0"/>
                      <a:pt x="21600" y="4835"/>
                      <a:pt x="21600" y="10800"/>
                    </a:cubicBezTo>
                    <a:cubicBezTo>
                      <a:pt x="21600" y="10917"/>
                      <a:pt x="21598" y="11034"/>
                      <a:pt x="21594" y="11152"/>
                    </a:cubicBezTo>
                    <a:lnTo>
                      <a:pt x="10800" y="10800"/>
                    </a:lnTo>
                    <a:close/>
                  </a:path>
                  <a:path w="21600" h="21600" fill="none">
                    <a:moveTo>
                      <a:pt x="4193" y="2256"/>
                    </a:moveTo>
                    <a:cubicBezTo>
                      <a:pt x="6085" y="793"/>
                      <a:pt x="8408" y="-1"/>
                      <a:pt x="10800" y="-1"/>
                    </a:cubicBezTo>
                    <a:cubicBezTo>
                      <a:pt x="16764" y="0"/>
                      <a:pt x="21600" y="4835"/>
                      <a:pt x="21600" y="10800"/>
                    </a:cubicBezTo>
                    <a:cubicBezTo>
                      <a:pt x="21600" y="10917"/>
                      <a:pt x="21598" y="11034"/>
                      <a:pt x="21594" y="11152"/>
                    </a:cubicBezTo>
                  </a:path>
                </a:pathLst>
              </a:custGeom>
              <a:noFill/>
              <a:ln w="9360">
                <a:solidFill>
                  <a:srgbClr val="FF8B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73" name="AutoShape 125"/>
              <p:cNvSpPr>
                <a:spLocks noChangeArrowheads="1"/>
              </p:cNvSpPr>
              <p:nvPr/>
            </p:nvSpPr>
            <p:spPr bwMode="auto">
              <a:xfrm>
                <a:off x="3405" y="1346"/>
                <a:ext cx="969" cy="3627"/>
              </a:xfrm>
              <a:custGeom>
                <a:avLst/>
                <a:gdLst>
                  <a:gd name="G0" fmla="sin 10800 -8369693"/>
                  <a:gd name="G1" fmla="+- G0 10800 0"/>
                  <a:gd name="G2" fmla="cos 10800 -8369693"/>
                  <a:gd name="G3" fmla="+- G2 10800 0"/>
                  <a:gd name="G4" fmla="sin 10800 122518"/>
                  <a:gd name="G5" fmla="+- G4 10800 0"/>
                  <a:gd name="G6" fmla="cos 10800 122518"/>
                  <a:gd name="G7" fmla="+- G6 10800 0"/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16 h 21600"/>
                  <a:gd name="T8" fmla="*/ -1074027256 w 21600"/>
                  <a:gd name="T9" fmla="*/ -1074027392 h 21600"/>
                  <a:gd name="T10" fmla="*/ 38401396 w 21600"/>
                  <a:gd name="T11" fmla="*/ 0 h 21600"/>
                  <a:gd name="T12" fmla="*/ 4273 w 21600"/>
                  <a:gd name="T13" fmla="*/ 0 h 21600"/>
                  <a:gd name="T14" fmla="*/ 21599 w 21600"/>
                  <a:gd name="T15" fmla="*/ 1099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21600" h="21600" stroke="0">
                    <a:moveTo>
                      <a:pt x="4193" y="2256"/>
                    </a:moveTo>
                    <a:cubicBezTo>
                      <a:pt x="6085" y="793"/>
                      <a:pt x="8408" y="-1"/>
                      <a:pt x="10800" y="-1"/>
                    </a:cubicBezTo>
                    <a:cubicBezTo>
                      <a:pt x="16764" y="0"/>
                      <a:pt x="21600" y="4835"/>
                      <a:pt x="21600" y="10800"/>
                    </a:cubicBezTo>
                    <a:cubicBezTo>
                      <a:pt x="21600" y="10917"/>
                      <a:pt x="21598" y="11034"/>
                      <a:pt x="21594" y="11152"/>
                    </a:cubicBezTo>
                    <a:lnTo>
                      <a:pt x="10800" y="10800"/>
                    </a:lnTo>
                    <a:close/>
                  </a:path>
                  <a:path w="21600" h="21600" fill="none">
                    <a:moveTo>
                      <a:pt x="4193" y="2256"/>
                    </a:moveTo>
                    <a:cubicBezTo>
                      <a:pt x="6085" y="793"/>
                      <a:pt x="8408" y="-1"/>
                      <a:pt x="10800" y="-1"/>
                    </a:cubicBezTo>
                    <a:cubicBezTo>
                      <a:pt x="16764" y="0"/>
                      <a:pt x="21600" y="4835"/>
                      <a:pt x="21600" y="10800"/>
                    </a:cubicBezTo>
                    <a:cubicBezTo>
                      <a:pt x="21600" y="10917"/>
                      <a:pt x="21598" y="11034"/>
                      <a:pt x="21594" y="11152"/>
                    </a:cubicBezTo>
                  </a:path>
                </a:pathLst>
              </a:custGeom>
              <a:noFill/>
              <a:ln w="9360">
                <a:solidFill>
                  <a:srgbClr val="FE1F08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74" name="Freeform 126"/>
              <p:cNvSpPr>
                <a:spLocks noChangeArrowheads="1"/>
              </p:cNvSpPr>
              <p:nvPr/>
            </p:nvSpPr>
            <p:spPr bwMode="auto">
              <a:xfrm>
                <a:off x="3877" y="2234"/>
                <a:ext cx="374" cy="1146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360">
                <a:solidFill>
                  <a:srgbClr val="FF8B17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75" name="Freeform 127"/>
              <p:cNvSpPr>
                <a:spLocks noChangeArrowheads="1"/>
              </p:cNvSpPr>
              <p:nvPr/>
            </p:nvSpPr>
            <p:spPr bwMode="auto">
              <a:xfrm rot="19680000" flipV="1">
                <a:off x="3293" y="1855"/>
                <a:ext cx="340" cy="647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360">
                <a:solidFill>
                  <a:srgbClr val="FFE10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76" name="Freeform 128"/>
              <p:cNvSpPr>
                <a:spLocks noChangeArrowheads="1"/>
              </p:cNvSpPr>
              <p:nvPr/>
            </p:nvSpPr>
            <p:spPr bwMode="auto">
              <a:xfrm flipH="1">
                <a:off x="1691" y="2132"/>
                <a:ext cx="840" cy="1181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360">
                <a:solidFill>
                  <a:srgbClr val="FE1F0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77" name="Freeform 129"/>
              <p:cNvSpPr>
                <a:spLocks noChangeArrowheads="1"/>
              </p:cNvSpPr>
              <p:nvPr/>
            </p:nvSpPr>
            <p:spPr bwMode="auto">
              <a:xfrm flipH="1">
                <a:off x="2089" y="881"/>
                <a:ext cx="538" cy="1181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360">
                <a:solidFill>
                  <a:srgbClr val="FE1F0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78" name="Freeform 130"/>
              <p:cNvSpPr>
                <a:spLocks noChangeArrowheads="1"/>
              </p:cNvSpPr>
              <p:nvPr/>
            </p:nvSpPr>
            <p:spPr bwMode="auto">
              <a:xfrm>
                <a:off x="4732" y="1958"/>
                <a:ext cx="779" cy="1241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360">
                <a:solidFill>
                  <a:srgbClr val="FF8B17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79" name="Freeform 131"/>
              <p:cNvSpPr>
                <a:spLocks noChangeArrowheads="1"/>
              </p:cNvSpPr>
              <p:nvPr/>
            </p:nvSpPr>
            <p:spPr bwMode="auto">
              <a:xfrm>
                <a:off x="4325" y="1329"/>
                <a:ext cx="1176" cy="826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360">
                <a:solidFill>
                  <a:srgbClr val="FE1F0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80" name="Freeform 132"/>
              <p:cNvSpPr>
                <a:spLocks noChangeArrowheads="1"/>
              </p:cNvSpPr>
              <p:nvPr/>
            </p:nvSpPr>
            <p:spPr bwMode="auto">
              <a:xfrm>
                <a:off x="4369" y="449"/>
                <a:ext cx="512" cy="1111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360">
                <a:solidFill>
                  <a:srgbClr val="FE1F0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81" name="Freeform 133"/>
              <p:cNvSpPr>
                <a:spLocks noChangeArrowheads="1"/>
              </p:cNvSpPr>
              <p:nvPr/>
            </p:nvSpPr>
            <p:spPr bwMode="auto">
              <a:xfrm rot="1380000" flipH="1">
                <a:off x="2635" y="1360"/>
                <a:ext cx="340" cy="647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360">
                <a:solidFill>
                  <a:srgbClr val="FFE10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182" name="Rectangle 134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827213"/>
            <a:ext cx="7764463" cy="16192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2183" name="Rectangle 135"/>
          <p:cNvSpPr>
            <a:spLocks noGrp="1" noChangeArrowheads="1"/>
          </p:cNvSpPr>
          <p:nvPr>
            <p:ph type="dt"/>
          </p:nvPr>
        </p:nvSpPr>
        <p:spPr bwMode="auto">
          <a:xfrm>
            <a:off x="685800" y="6248400"/>
            <a:ext cx="1897063" cy="449263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>
              <a:buClrTx/>
              <a:buFontTx/>
              <a:buNone/>
              <a:tabLst>
                <a:tab pos="723900" algn="l"/>
                <a:tab pos="1447800" algn="l"/>
              </a:tabLst>
              <a:defRPr sz="1400">
                <a:solidFill>
                  <a:srgbClr val="FFCC00"/>
                </a:solidFill>
                <a:latin typeface="+mn-lt"/>
                <a:cs typeface="Tahoma" charset="0"/>
              </a:defRPr>
            </a:lvl1pPr>
          </a:lstStyle>
          <a:p>
            <a:endParaRPr lang="en-US"/>
          </a:p>
        </p:txBody>
      </p:sp>
      <p:sp>
        <p:nvSpPr>
          <p:cNvPr id="2184" name="Rectangle 136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8400"/>
            <a:ext cx="2887663" cy="449263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1">
              <a:buClrTx/>
              <a:buFontTx/>
              <a:buNone/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FFCC00"/>
                </a:solidFill>
                <a:latin typeface="+mn-lt"/>
                <a:cs typeface="Tahoma" charset="0"/>
              </a:defRPr>
            </a:lvl1pPr>
          </a:lstStyle>
          <a:p>
            <a:endParaRPr lang="en-US"/>
          </a:p>
        </p:txBody>
      </p:sp>
      <p:sp>
        <p:nvSpPr>
          <p:cNvPr id="2185" name="Rectangle 137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8400"/>
            <a:ext cx="1897063" cy="449263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1">
              <a:buClrTx/>
              <a:buFontTx/>
              <a:buNone/>
              <a:tabLst>
                <a:tab pos="723900" algn="l"/>
                <a:tab pos="1447800" algn="l"/>
              </a:tabLst>
              <a:defRPr sz="1400">
                <a:solidFill>
                  <a:srgbClr val="FFCC00"/>
                </a:solidFill>
                <a:latin typeface="+mn-lt"/>
                <a:cs typeface="Tahoma" charset="0"/>
              </a:defRPr>
            </a:lvl1pPr>
          </a:lstStyle>
          <a:p>
            <a:fld id="{D0D8C0DF-8501-6146-A5C6-18E9E038667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186" name="Rectangle 1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1663" cy="4518025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FFFFFF"/>
          </a:solidFill>
          <a:latin typeface="+mj-lt"/>
          <a:ea typeface="+mj-ea"/>
          <a:cs typeface="+mj-cs"/>
        </a:defRPr>
      </a:lvl1pPr>
      <a:lvl2pPr marL="742950" indent="-285750" algn="l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FFFFFF"/>
          </a:solidFill>
          <a:latin typeface="Arial Black" charset="0"/>
          <a:ea typeface="ＭＳ Ｐゴシック" charset="0"/>
          <a:cs typeface="Arial Unicode MS" charset="0"/>
        </a:defRPr>
      </a:lvl2pPr>
      <a:lvl3pPr marL="1143000" indent="-228600" algn="l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FFFFFF"/>
          </a:solidFill>
          <a:latin typeface="Arial Black" charset="0"/>
          <a:ea typeface="ＭＳ Ｐゴシック" charset="0"/>
          <a:cs typeface="Arial Unicode MS" charset="0"/>
        </a:defRPr>
      </a:lvl3pPr>
      <a:lvl4pPr marL="1600200" indent="-228600" algn="l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FFFFFF"/>
          </a:solidFill>
          <a:latin typeface="Arial Black" charset="0"/>
          <a:ea typeface="ＭＳ Ｐゴシック" charset="0"/>
          <a:cs typeface="Arial Unicode MS" charset="0"/>
        </a:defRPr>
      </a:lvl4pPr>
      <a:lvl5pPr marL="2057400" indent="-228600" algn="l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FFFFFF"/>
          </a:solidFill>
          <a:latin typeface="Arial Black" charset="0"/>
          <a:ea typeface="ＭＳ Ｐゴシック" charset="0"/>
          <a:cs typeface="Arial Unicode MS" charset="0"/>
        </a:defRPr>
      </a:lvl5pPr>
      <a:lvl6pPr marL="2514600" indent="-228600" algn="l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FFFFFF"/>
          </a:solidFill>
          <a:latin typeface="Arial Black" charset="0"/>
          <a:ea typeface="ＭＳ Ｐゴシック" charset="0"/>
          <a:cs typeface="Arial Unicode MS" charset="0"/>
        </a:defRPr>
      </a:lvl6pPr>
      <a:lvl7pPr marL="2971800" indent="-228600" algn="l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FFFFFF"/>
          </a:solidFill>
          <a:latin typeface="Arial Black" charset="0"/>
          <a:ea typeface="ＭＳ Ｐゴシック" charset="0"/>
          <a:cs typeface="Arial Unicode MS" charset="0"/>
        </a:defRPr>
      </a:lvl7pPr>
      <a:lvl8pPr marL="3429000" indent="-228600" algn="l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FFFFFF"/>
          </a:solidFill>
          <a:latin typeface="Arial Black" charset="0"/>
          <a:ea typeface="ＭＳ Ｐゴシック" charset="0"/>
          <a:cs typeface="Arial Unicode MS" charset="0"/>
        </a:defRPr>
      </a:lvl8pPr>
      <a:lvl9pPr marL="3886200" indent="-228600" algn="l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FFFFFF"/>
          </a:solidFill>
          <a:latin typeface="Arial Black" charset="0"/>
          <a:ea typeface="ＭＳ Ｐゴシック" charset="0"/>
          <a:cs typeface="Arial Unicode MS" charset="0"/>
        </a:defRPr>
      </a:lvl9pPr>
    </p:titleStyle>
    <p:bodyStyle>
      <a:lvl1pPr marL="342900" indent="-342900" algn="l" defTabSz="457200" rtl="0" fontAlgn="base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FFCC00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FFCC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FFCC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FFCC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FFCC00"/>
          </a:solidFill>
          <a:latin typeface="+mn-lt"/>
          <a:ea typeface="+mn-ea"/>
          <a:cs typeface="+mn-cs"/>
        </a:defRPr>
      </a:lvl5pPr>
      <a:lvl6pPr marL="25146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FFCC00"/>
          </a:solidFill>
          <a:latin typeface="+mn-lt"/>
          <a:ea typeface="+mn-ea"/>
          <a:cs typeface="+mn-cs"/>
        </a:defRPr>
      </a:lvl6pPr>
      <a:lvl7pPr marL="29718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FFCC00"/>
          </a:solidFill>
          <a:latin typeface="+mn-lt"/>
          <a:ea typeface="+mn-ea"/>
          <a:cs typeface="+mn-cs"/>
        </a:defRPr>
      </a:lvl7pPr>
      <a:lvl8pPr marL="34290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FFCC00"/>
          </a:solidFill>
          <a:latin typeface="+mn-lt"/>
          <a:ea typeface="+mn-ea"/>
          <a:cs typeface="+mn-cs"/>
        </a:defRPr>
      </a:lvl8pPr>
      <a:lvl9pPr marL="38862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FFCC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1827213"/>
            <a:ext cx="7772400" cy="1627187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4000"/>
              <a:t>From Rebellion to Independence in America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533400" y="5943600"/>
            <a:ext cx="8458200" cy="88747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marL="0" indent="0" algn="ctr">
              <a:lnSpc>
                <a:spcPct val="90000"/>
              </a:lnSpc>
              <a:spcBef>
                <a:spcPts val="700"/>
              </a:spcBef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en-US" sz="2800" dirty="0">
                <a:latin typeface="Arial Hebrew"/>
                <a:cs typeface="Arial Hebrew"/>
              </a:rPr>
              <a:t>Essential Question:  </a:t>
            </a:r>
            <a:r>
              <a:rPr lang="en-US" sz="2800" dirty="0" smtClean="0">
                <a:latin typeface="Arial Hebrew"/>
                <a:cs typeface="Arial Hebrew"/>
              </a:rPr>
              <a:t>When and how is </a:t>
            </a:r>
            <a:r>
              <a:rPr lang="en-US" sz="2800" dirty="0">
                <a:latin typeface="Arial Hebrew"/>
                <a:cs typeface="Arial Hebrew"/>
              </a:rPr>
              <a:t>it acceptable to rebel against your government?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301625"/>
            <a:ext cx="8001000" cy="1462088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2nd Continental Congress – May 1775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2133600"/>
            <a:ext cx="7315200" cy="4724400"/>
          </a:xfrm>
          <a:ln/>
        </p:spPr>
        <p:txBody>
          <a:bodyPr/>
          <a:lstStyle/>
          <a:p>
            <a:pPr marL="334963" indent="-334963">
              <a:spcBef>
                <a:spcPts val="700"/>
              </a:spcBef>
              <a:buClr>
                <a:srgbClr val="FF3399"/>
              </a:buClr>
              <a:buFont typeface="Arial Black" charset="0"/>
              <a:buChar char="•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US" sz="2800" dirty="0">
                <a:latin typeface="Arial Hebrew"/>
                <a:cs typeface="Arial Hebrew"/>
              </a:rPr>
              <a:t>After the Battles of Lexington and Concord, delegates returned to Philadelphia to meet again</a:t>
            </a:r>
          </a:p>
          <a:p>
            <a:pPr marL="334963" indent="-334963">
              <a:spcBef>
                <a:spcPts val="700"/>
              </a:spcBef>
              <a:buClr>
                <a:srgbClr val="FF3399"/>
              </a:buClr>
              <a:buFont typeface="Arial Black" charset="0"/>
              <a:buChar char="•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US" sz="2800" dirty="0">
                <a:latin typeface="Arial Hebrew"/>
                <a:cs typeface="Arial Hebrew"/>
              </a:rPr>
              <a:t>Massachusetts asked for funding and support for their “war” against the British Army</a:t>
            </a:r>
          </a:p>
          <a:p>
            <a:pPr marL="735013" lvl="1" indent="-277813">
              <a:spcBef>
                <a:spcPts val="600"/>
              </a:spcBef>
              <a:buClr>
                <a:srgbClr val="FE1F08"/>
              </a:buClr>
              <a:buFont typeface="Arial Black" charset="0"/>
              <a:buChar char="•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US" dirty="0">
                <a:latin typeface="Arial Hebrew"/>
                <a:cs typeface="Arial Hebrew"/>
              </a:rPr>
              <a:t>Congress approved the creation of an official “regular” army</a:t>
            </a:r>
          </a:p>
          <a:p>
            <a:pPr marL="735013" lvl="1" indent="-277813">
              <a:spcBef>
                <a:spcPts val="600"/>
              </a:spcBef>
              <a:buClr>
                <a:srgbClr val="FE1F08"/>
              </a:buClr>
              <a:buFont typeface="Arial Black" charset="0"/>
              <a:buChar char="•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US" dirty="0">
                <a:latin typeface="Arial Hebrew"/>
                <a:cs typeface="Arial Hebrew"/>
              </a:rPr>
              <a:t>George Washington (a well-known general) was appointed Commander of the Continental Army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301625"/>
            <a:ext cx="7772400" cy="1069975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/>
              <a:t>2</a:t>
            </a:r>
            <a:r>
              <a:rPr lang="en-US" sz="3200" baseline="30000"/>
              <a:t>nd</a:t>
            </a:r>
            <a:r>
              <a:rPr lang="en-US" sz="3200"/>
              <a:t> Continental Congress cont.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1676400"/>
            <a:ext cx="7086600" cy="5181600"/>
          </a:xfrm>
          <a:ln/>
        </p:spPr>
        <p:txBody>
          <a:bodyPr/>
          <a:lstStyle/>
          <a:p>
            <a:pPr marL="334963" indent="-334963">
              <a:lnSpc>
                <a:spcPct val="90000"/>
              </a:lnSpc>
              <a:spcBef>
                <a:spcPts val="700"/>
              </a:spcBef>
              <a:buClr>
                <a:srgbClr val="FF3399"/>
              </a:buClr>
              <a:buFont typeface="Arial Black" charset="0"/>
              <a:buChar char="•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US" sz="3000" dirty="0">
                <a:latin typeface="Arial Hebrew"/>
                <a:cs typeface="Arial Hebrew"/>
              </a:rPr>
              <a:t>Congress split on issue of independence</a:t>
            </a:r>
          </a:p>
          <a:p>
            <a:pPr marL="334963" indent="-334963">
              <a:lnSpc>
                <a:spcPct val="90000"/>
              </a:lnSpc>
              <a:spcBef>
                <a:spcPts val="700"/>
              </a:spcBef>
              <a:buClr>
                <a:srgbClr val="FF3399"/>
              </a:buClr>
              <a:buFont typeface="Arial Black" charset="0"/>
              <a:buChar char="•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US" sz="3000" dirty="0">
                <a:latin typeface="Arial Hebrew"/>
                <a:cs typeface="Arial Hebrew"/>
              </a:rPr>
              <a:t>Some delegates wanted to reconcile with England, with </a:t>
            </a:r>
            <a:r>
              <a:rPr lang="en-US" sz="3000" dirty="0" smtClean="0">
                <a:latin typeface="Arial Hebrew"/>
                <a:cs typeface="Arial Hebrew"/>
              </a:rPr>
              <a:t>the goal of having full </a:t>
            </a:r>
            <a:r>
              <a:rPr lang="en-US" sz="3000" dirty="0">
                <a:latin typeface="Arial Hebrew"/>
                <a:cs typeface="Arial Hebrew"/>
              </a:rPr>
              <a:t>rights </a:t>
            </a:r>
            <a:r>
              <a:rPr lang="en-US" sz="3000" dirty="0" smtClean="0">
                <a:latin typeface="Arial Hebrew"/>
                <a:cs typeface="Arial Hebrew"/>
              </a:rPr>
              <a:t>of English citizenship restored </a:t>
            </a:r>
            <a:r>
              <a:rPr lang="en-US" sz="3000" dirty="0">
                <a:latin typeface="Arial Hebrew"/>
                <a:cs typeface="Arial Hebrew"/>
              </a:rPr>
              <a:t>to the colonists</a:t>
            </a:r>
          </a:p>
          <a:p>
            <a:pPr marL="334963" indent="-334963">
              <a:lnSpc>
                <a:spcPct val="90000"/>
              </a:lnSpc>
              <a:spcBef>
                <a:spcPts val="700"/>
              </a:spcBef>
              <a:buClr>
                <a:srgbClr val="FF3399"/>
              </a:buClr>
              <a:buFont typeface="Arial Black" charset="0"/>
              <a:buChar char="•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US" sz="3000" dirty="0">
                <a:latin typeface="Arial Hebrew"/>
                <a:cs typeface="Arial Hebrew"/>
              </a:rPr>
              <a:t>“Olive Branch Petition” sent to King George III demanding these rights</a:t>
            </a:r>
          </a:p>
          <a:p>
            <a:pPr marL="334963" indent="-334963">
              <a:lnSpc>
                <a:spcPct val="90000"/>
              </a:lnSpc>
              <a:spcBef>
                <a:spcPts val="700"/>
              </a:spcBef>
              <a:buClr>
                <a:srgbClr val="FF3399"/>
              </a:buClr>
              <a:buFont typeface="Arial Black" charset="0"/>
              <a:buChar char="•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US" sz="3000" dirty="0">
                <a:latin typeface="Arial Hebrew"/>
                <a:cs typeface="Arial Hebrew"/>
              </a:rPr>
              <a:t>King George III rejected the petition, saying that the colonists were traitors who had started a war and must be fully defeated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614363" y="244474"/>
            <a:ext cx="6319837" cy="1127125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dirty="0"/>
              <a:t>Patriots </a:t>
            </a:r>
            <a:r>
              <a:rPr lang="en-US" dirty="0" smtClean="0"/>
              <a:t>and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/>
              <a:t>Loyalists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174625" y="2057400"/>
            <a:ext cx="8512175" cy="5232400"/>
          </a:xfrm>
          <a:ln/>
        </p:spPr>
        <p:txBody>
          <a:bodyPr/>
          <a:lstStyle/>
          <a:p>
            <a:pPr indent="-338138">
              <a:buClrTx/>
              <a:buFontTx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2800" dirty="0">
                <a:latin typeface="Arial Hebrew"/>
                <a:cs typeface="Arial Hebrew"/>
              </a:rPr>
              <a:t>Across the colonies, opinion was sharply divided over the question of rebellion</a:t>
            </a:r>
          </a:p>
          <a:p>
            <a:pPr indent="-338138">
              <a:buClrTx/>
              <a:buFontTx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2800" u="sng" dirty="0">
                <a:latin typeface="Arial Hebrew"/>
                <a:cs typeface="Arial Hebrew"/>
              </a:rPr>
              <a:t>Patriots</a:t>
            </a:r>
            <a:r>
              <a:rPr lang="en-US" sz="2800" dirty="0">
                <a:latin typeface="Arial Hebrew"/>
                <a:cs typeface="Arial Hebrew"/>
              </a:rPr>
              <a:t> (approx. 20% of the pop.) favored independence</a:t>
            </a:r>
          </a:p>
          <a:p>
            <a:pPr indent="-338138">
              <a:buClrTx/>
              <a:buFontTx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2800" u="sng" dirty="0">
                <a:latin typeface="Arial Hebrew"/>
                <a:cs typeface="Arial Hebrew"/>
              </a:rPr>
              <a:t>Loyalists</a:t>
            </a:r>
            <a:r>
              <a:rPr lang="en-US" sz="2800" dirty="0">
                <a:latin typeface="Arial Hebrew"/>
                <a:cs typeface="Arial Hebrew"/>
              </a:rPr>
              <a:t> (approx. 20%) remained loyal to Britain and King George III</a:t>
            </a:r>
          </a:p>
          <a:p>
            <a:pPr lvl="1" indent="-280988">
              <a:buClrTx/>
              <a:buFontTx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2400" dirty="0">
                <a:latin typeface="Arial Hebrew"/>
                <a:cs typeface="Arial Hebrew"/>
              </a:rPr>
              <a:t> - </a:t>
            </a:r>
            <a:r>
              <a:rPr lang="en-US" sz="2800" dirty="0" smtClean="0">
                <a:latin typeface="Arial Hebrew"/>
                <a:cs typeface="Arial Hebrew"/>
              </a:rPr>
              <a:t>Many </a:t>
            </a:r>
            <a:r>
              <a:rPr lang="en-US" sz="2800" dirty="0">
                <a:latin typeface="Arial Hebrew"/>
                <a:cs typeface="Arial Hebrew"/>
              </a:rPr>
              <a:t>other colonists remained on the fence on the issue of </a:t>
            </a:r>
            <a:r>
              <a:rPr lang="en-US" sz="2800" dirty="0" smtClean="0">
                <a:latin typeface="Arial Hebrew"/>
                <a:cs typeface="Arial Hebrew"/>
              </a:rPr>
              <a:t>independence, at least at the beginning of the war</a:t>
            </a:r>
            <a:endParaRPr lang="en-US" sz="2800" dirty="0">
              <a:latin typeface="Arial Hebrew"/>
              <a:cs typeface="Arial Hebrew"/>
            </a:endParaRPr>
          </a:p>
          <a:p>
            <a:pPr lvl="1" indent="-280988">
              <a:buClrTx/>
              <a:buFontTx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2400" dirty="0">
                <a:latin typeface="Arial Hebrew"/>
                <a:cs typeface="Arial Hebrew"/>
              </a:rPr>
              <a:t> - Patriots felt they needed to convince those who were neutral in order to support the war effort</a:t>
            </a:r>
          </a:p>
          <a:p>
            <a:pPr lvl="1" indent="-280988">
              <a:buClrTx/>
              <a:buFontTx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endParaRPr lang="en-US" sz="1400" dirty="0"/>
          </a:p>
          <a:p>
            <a:pPr indent="-338138">
              <a:buClrTx/>
              <a:buFontTx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600" dirty="0"/>
              <a:t>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would someone in the colonies be a loyalist?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86000"/>
            <a:ext cx="8763000" cy="4295775"/>
          </a:xfrm>
        </p:spPr>
        <p:txBody>
          <a:bodyPr/>
          <a:lstStyle/>
          <a:p>
            <a:pPr marL="804862" lvl="1" indent="-342900">
              <a:buClrTx/>
              <a:buFont typeface="Arial"/>
              <a:buChar char="•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dirty="0" smtClean="0">
                <a:latin typeface="Arial Hebrew"/>
                <a:cs typeface="Arial Hebrew"/>
              </a:rPr>
              <a:t>They still considered themselves “British”</a:t>
            </a:r>
          </a:p>
          <a:p>
            <a:pPr marL="804862" lvl="1" indent="-342900">
              <a:buClrTx/>
              <a:buFont typeface="Arial"/>
              <a:buChar char="•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dirty="0" smtClean="0">
                <a:latin typeface="Arial Hebrew"/>
                <a:cs typeface="Arial Hebrew"/>
              </a:rPr>
              <a:t>They felt they still needed British protection</a:t>
            </a:r>
          </a:p>
          <a:p>
            <a:pPr marL="804862" lvl="1" indent="-342900">
              <a:buClrTx/>
              <a:buFont typeface="Arial"/>
              <a:buChar char="•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dirty="0" smtClean="0">
                <a:latin typeface="Arial Hebrew"/>
                <a:cs typeface="Arial Hebrew"/>
              </a:rPr>
              <a:t>Their economic success relied on trade with Britain</a:t>
            </a:r>
          </a:p>
          <a:p>
            <a:pPr marL="804862" lvl="1" indent="-342900">
              <a:buClrTx/>
              <a:buFont typeface="Arial"/>
              <a:buChar char="•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dirty="0" smtClean="0">
                <a:latin typeface="Arial Hebrew"/>
                <a:cs typeface="Arial Hebrew"/>
              </a:rPr>
              <a:t>They felt British gov't offered more freedom (common sentiment among Indians and Blacks)</a:t>
            </a:r>
          </a:p>
          <a:p>
            <a:pPr marL="804862" lvl="1" indent="-342900">
              <a:buClrTx/>
              <a:buFont typeface="Arial"/>
              <a:buChar char="•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dirty="0" smtClean="0">
                <a:latin typeface="Arial Hebrew"/>
                <a:cs typeface="Arial Hebrew"/>
              </a:rPr>
              <a:t>They feared the unknown:  “mob rule”</a:t>
            </a:r>
          </a:p>
          <a:p>
            <a:pPr marL="1204912" lvl="2" indent="-342900">
              <a:buClrTx/>
              <a:buFont typeface="Arial"/>
              <a:buChar char="•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dirty="0" smtClean="0">
                <a:latin typeface="Arial Hebrew"/>
                <a:cs typeface="Arial Hebrew"/>
              </a:rPr>
              <a:t>Remember, no one of European descent in that time period had ever lived in government NOT led by a monarch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03260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301625"/>
            <a:ext cx="7772400" cy="1146175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“Common Sense”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274638" y="3276600"/>
            <a:ext cx="8412162" cy="3200400"/>
          </a:xfrm>
          <a:ln/>
        </p:spPr>
        <p:txBody>
          <a:bodyPr/>
          <a:lstStyle/>
          <a:p>
            <a:pPr marL="334963" indent="-334963">
              <a:buClr>
                <a:srgbClr val="FF3399"/>
              </a:buClr>
              <a:buFont typeface="Arial Black" charset="0"/>
              <a:buChar char="•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US" sz="2800" dirty="0" smtClean="0">
                <a:latin typeface="Arial Hebrew"/>
                <a:cs typeface="Arial Hebrew"/>
              </a:rPr>
              <a:t>He </a:t>
            </a:r>
            <a:r>
              <a:rPr lang="en-US" sz="2800" dirty="0">
                <a:latin typeface="Arial Hebrew"/>
                <a:cs typeface="Arial Hebrew"/>
              </a:rPr>
              <a:t>argued that becoming independent was the only way for the colonists to secure their </a:t>
            </a:r>
            <a:r>
              <a:rPr lang="en-US" sz="2800" dirty="0" smtClean="0">
                <a:latin typeface="Arial Hebrew"/>
                <a:cs typeface="Arial Hebrew"/>
              </a:rPr>
              <a:t>rights</a:t>
            </a:r>
          </a:p>
          <a:p>
            <a:pPr marL="735013" lvl="1" indent="-334963">
              <a:buClr>
                <a:srgbClr val="FF3399"/>
              </a:buClr>
              <a:buFont typeface="Arial Black" charset="0"/>
              <a:buChar char="•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US" dirty="0" smtClean="0">
                <a:latin typeface="Arial Hebrew"/>
                <a:cs typeface="Arial Hebrew"/>
              </a:rPr>
              <a:t>In </a:t>
            </a:r>
            <a:r>
              <a:rPr lang="en-US" dirty="0">
                <a:latin typeface="Arial Hebrew"/>
                <a:cs typeface="Arial Hebrew"/>
              </a:rPr>
              <a:t>other words, regaining full status as subjects of Britain would still leave them subordinate to an unelected monarch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28600" y="1752600"/>
            <a:ext cx="6324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34963" indent="-334963">
              <a:buClr>
                <a:srgbClr val="FF3399"/>
              </a:buClr>
              <a:buFont typeface="Arial Black" charset="0"/>
              <a:buChar char="•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US" sz="2800" dirty="0" smtClean="0">
                <a:solidFill>
                  <a:srgbClr val="FFFF00"/>
                </a:solidFill>
                <a:latin typeface="Arial Hebrew"/>
                <a:cs typeface="Arial Hebrew"/>
              </a:rPr>
              <a:t>Thomas Paine, who had only just moved to the colonies, wrote a popular pamphlet called “Common Sense”</a:t>
            </a:r>
            <a:endParaRPr lang="en-US" sz="2800" dirty="0">
              <a:solidFill>
                <a:srgbClr val="FFFF00"/>
              </a:solidFill>
              <a:latin typeface="Arial Hebrew"/>
              <a:cs typeface="Arial Hebrew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301625"/>
            <a:ext cx="7772400" cy="1462088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dirty="0"/>
              <a:t>The War Effort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2362200"/>
            <a:ext cx="7467600" cy="4343400"/>
          </a:xfrm>
          <a:ln/>
        </p:spPr>
        <p:txBody>
          <a:bodyPr/>
          <a:lstStyle/>
          <a:p>
            <a:pPr marL="334963" indent="-334963">
              <a:lnSpc>
                <a:spcPct val="90000"/>
              </a:lnSpc>
              <a:buClr>
                <a:srgbClr val="FF3399"/>
              </a:buClr>
              <a:buFont typeface="Arial Black" charset="0"/>
              <a:buChar char="•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US" dirty="0">
                <a:latin typeface="Arial Hebrew"/>
                <a:cs typeface="Arial Hebrew"/>
              </a:rPr>
              <a:t>After their early </a:t>
            </a:r>
            <a:r>
              <a:rPr lang="en-US" dirty="0" smtClean="0">
                <a:latin typeface="Arial Hebrew"/>
                <a:cs typeface="Arial Hebrew"/>
              </a:rPr>
              <a:t>military losses </a:t>
            </a:r>
            <a:r>
              <a:rPr lang="en-US" dirty="0">
                <a:latin typeface="Arial Hebrew"/>
                <a:cs typeface="Arial Hebrew"/>
              </a:rPr>
              <a:t>in Massachusetts, British hire German mercenary soldiers – called Hessians</a:t>
            </a:r>
          </a:p>
          <a:p>
            <a:pPr marL="334963" indent="-334963">
              <a:lnSpc>
                <a:spcPct val="90000"/>
              </a:lnSpc>
              <a:buClr>
                <a:srgbClr val="FF3399"/>
              </a:buClr>
              <a:buFont typeface="Arial Black" charset="0"/>
              <a:buChar char="•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US" dirty="0">
                <a:latin typeface="Arial Hebrew"/>
                <a:cs typeface="Arial Hebrew"/>
              </a:rPr>
              <a:t>Colonists needed support from France, especially the French navy</a:t>
            </a:r>
          </a:p>
          <a:p>
            <a:pPr marL="735013" lvl="1" indent="-277813">
              <a:lnSpc>
                <a:spcPct val="90000"/>
              </a:lnSpc>
              <a:buClr>
                <a:srgbClr val="FE1F08"/>
              </a:buClr>
              <a:buFont typeface="Arial Black" charset="0"/>
              <a:buChar char="•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US" dirty="0">
                <a:latin typeface="Arial Hebrew"/>
                <a:cs typeface="Arial Hebrew"/>
              </a:rPr>
              <a:t>France would only help if the war was for independence</a:t>
            </a:r>
          </a:p>
          <a:p>
            <a:pPr marL="735013" lvl="1" indent="-277813">
              <a:lnSpc>
                <a:spcPct val="90000"/>
              </a:lnSpc>
              <a:buClr>
                <a:srgbClr val="FE1F08"/>
              </a:buClr>
              <a:buFont typeface="Arial Black" charset="0"/>
              <a:buChar char="•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US" dirty="0">
                <a:latin typeface="Arial Hebrew"/>
                <a:cs typeface="Arial Hebrew"/>
              </a:rPr>
              <a:t>They didn’t want to help their rival Great Britain by “putting </a:t>
            </a:r>
            <a:r>
              <a:rPr lang="en-US" dirty="0" smtClean="0">
                <a:latin typeface="Arial Hebrew"/>
                <a:cs typeface="Arial Hebrew"/>
              </a:rPr>
              <a:t>its empire back </a:t>
            </a:r>
            <a:r>
              <a:rPr lang="en-US" dirty="0">
                <a:latin typeface="Arial Hebrew"/>
                <a:cs typeface="Arial Hebrew"/>
              </a:rPr>
              <a:t>together”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301625"/>
            <a:ext cx="7772400" cy="1462088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Declaring Independence</a:t>
            </a: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1905000"/>
            <a:ext cx="7467600" cy="4953000"/>
          </a:xfrm>
          <a:ln/>
        </p:spPr>
        <p:txBody>
          <a:bodyPr/>
          <a:lstStyle/>
          <a:p>
            <a:pPr marL="334963" indent="-334963">
              <a:lnSpc>
                <a:spcPct val="90000"/>
              </a:lnSpc>
              <a:buClr>
                <a:srgbClr val="FF3399"/>
              </a:buClr>
              <a:buFont typeface="Arial Black" charset="0"/>
              <a:buChar char="•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US" dirty="0">
                <a:latin typeface="Arial Hebrew"/>
                <a:cs typeface="Arial Hebrew"/>
              </a:rPr>
              <a:t>Spring 1776 – Committee formed in Congress to draft a declaration of independence</a:t>
            </a:r>
          </a:p>
          <a:p>
            <a:pPr marL="735013" lvl="1" indent="-277813">
              <a:lnSpc>
                <a:spcPct val="90000"/>
              </a:lnSpc>
              <a:buClr>
                <a:srgbClr val="FE1F08"/>
              </a:buClr>
              <a:buFont typeface="Arial Black" charset="0"/>
              <a:buChar char="•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US" dirty="0">
                <a:latin typeface="Arial Hebrew"/>
                <a:cs typeface="Arial Hebrew"/>
              </a:rPr>
              <a:t>Committee headed by Thomas Jefferson of Virginia</a:t>
            </a:r>
          </a:p>
          <a:p>
            <a:pPr marL="735013" lvl="1" indent="-277813">
              <a:lnSpc>
                <a:spcPct val="90000"/>
              </a:lnSpc>
              <a:buClr>
                <a:srgbClr val="FE1F08"/>
              </a:buClr>
              <a:buFont typeface="Arial Black" charset="0"/>
              <a:buChar char="•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US" dirty="0">
                <a:latin typeface="Arial Hebrew"/>
                <a:cs typeface="Arial Hebrew"/>
              </a:rPr>
              <a:t>His draft was edited by John Adams and </a:t>
            </a:r>
            <a:r>
              <a:rPr lang="en-US" dirty="0" smtClean="0">
                <a:latin typeface="Arial Hebrew"/>
                <a:cs typeface="Arial Hebrew"/>
              </a:rPr>
              <a:t>others</a:t>
            </a:r>
            <a:endParaRPr lang="en-US" dirty="0">
              <a:latin typeface="Arial Hebrew"/>
              <a:cs typeface="Arial Hebrew"/>
            </a:endParaRPr>
          </a:p>
          <a:p>
            <a:pPr marL="334963" indent="-334963">
              <a:lnSpc>
                <a:spcPct val="90000"/>
              </a:lnSpc>
              <a:buClr>
                <a:srgbClr val="FF3399"/>
              </a:buClr>
              <a:buFont typeface="Arial Black" charset="0"/>
              <a:buChar char="•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US" dirty="0">
                <a:latin typeface="Arial Hebrew"/>
                <a:cs typeface="Arial Hebrew"/>
              </a:rPr>
              <a:t>Declaration of Independence </a:t>
            </a:r>
            <a:r>
              <a:rPr lang="en-US" dirty="0" smtClean="0">
                <a:latin typeface="Arial Hebrew"/>
                <a:cs typeface="Arial Hebrew"/>
              </a:rPr>
              <a:t>adopted by </a:t>
            </a:r>
            <a:r>
              <a:rPr lang="en-US" dirty="0">
                <a:latin typeface="Arial Hebrew"/>
                <a:cs typeface="Arial Hebrew"/>
              </a:rPr>
              <a:t>Congress on </a:t>
            </a:r>
            <a:r>
              <a:rPr lang="en-US" dirty="0" smtClean="0">
                <a:latin typeface="Arial Hebrew"/>
                <a:cs typeface="Arial Hebrew"/>
              </a:rPr>
              <a:t>July 4, 1776 </a:t>
            </a:r>
          </a:p>
          <a:p>
            <a:pPr marL="735013" lvl="1" indent="-334963">
              <a:lnSpc>
                <a:spcPct val="90000"/>
              </a:lnSpc>
              <a:buClr>
                <a:srgbClr val="FF3399"/>
              </a:buClr>
              <a:buFont typeface="Arial Black" charset="0"/>
              <a:buChar char="•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US" smtClean="0">
                <a:latin typeface="Arial Hebrew"/>
                <a:cs typeface="Arial Hebrew"/>
              </a:rPr>
              <a:t>The actual date of when it was signed is disputed</a:t>
            </a:r>
            <a:endParaRPr lang="en-US" dirty="0" smtClean="0">
              <a:latin typeface="Arial Hebrew"/>
              <a:cs typeface="Arial Hebrew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 Black"/>
        <a:ea typeface="ＭＳ Ｐゴシック"/>
        <a:cs typeface="Arial Unicode MS"/>
      </a:majorFont>
      <a:minorFont>
        <a:latin typeface="Arial Black"/>
        <a:ea typeface="ＭＳ Ｐゴシック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 Unicode MS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 Black"/>
        <a:ea typeface="ＭＳ Ｐゴシック"/>
        <a:cs typeface="Arial Unicode MS"/>
      </a:majorFont>
      <a:minorFont>
        <a:latin typeface="Arial Black"/>
        <a:ea typeface="ＭＳ Ｐゴシック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 Unicode MS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481</Words>
  <Application>Microsoft Macintosh PowerPoint</Application>
  <PresentationFormat>On-screen Show (4:3)</PresentationFormat>
  <Paragraphs>42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Arial Black</vt:lpstr>
      <vt:lpstr>Arial Hebrew</vt:lpstr>
      <vt:lpstr>Arial Unicode MS</vt:lpstr>
      <vt:lpstr>ＭＳ Ｐゴシック</vt:lpstr>
      <vt:lpstr>Tahoma</vt:lpstr>
      <vt:lpstr>Times New Roman</vt:lpstr>
      <vt:lpstr>Arial</vt:lpstr>
      <vt:lpstr>Office Theme</vt:lpstr>
      <vt:lpstr>Office Theme</vt:lpstr>
      <vt:lpstr>From Rebellion to Independence in America</vt:lpstr>
      <vt:lpstr>2nd Continental Congress – May 1775</vt:lpstr>
      <vt:lpstr>2nd Continental Congress cont.</vt:lpstr>
      <vt:lpstr>Patriots and  Loyalists</vt:lpstr>
      <vt:lpstr>Why would someone in the colonies be a loyalist?</vt:lpstr>
      <vt:lpstr>“Common Sense”</vt:lpstr>
      <vt:lpstr>The War Effort</vt:lpstr>
      <vt:lpstr>Declaring Independence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From Rebellion to Independence in America</dc:title>
  <dc:creator>Dominic Lambek</dc:creator>
  <cp:lastModifiedBy>Microsoft Office User</cp:lastModifiedBy>
  <cp:revision>8</cp:revision>
  <cp:lastPrinted>1601-01-01T00:00:00Z</cp:lastPrinted>
  <dcterms:created xsi:type="dcterms:W3CDTF">2009-12-13T23:30:39Z</dcterms:created>
  <dcterms:modified xsi:type="dcterms:W3CDTF">2018-03-28T02:41:08Z</dcterms:modified>
</cp:coreProperties>
</file>